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75" r:id="rId4"/>
    <p:sldId id="276" r:id="rId5"/>
    <p:sldId id="260" r:id="rId6"/>
    <p:sldId id="272" r:id="rId7"/>
    <p:sldId id="262" r:id="rId8"/>
    <p:sldId id="259" r:id="rId9"/>
    <p:sldId id="264" r:id="rId10"/>
    <p:sldId id="266" r:id="rId11"/>
    <p:sldId id="258" r:id="rId12"/>
    <p:sldId id="267" r:id="rId13"/>
    <p:sldId id="268" r:id="rId14"/>
    <p:sldId id="269" r:id="rId15"/>
    <p:sldId id="270" r:id="rId16"/>
    <p:sldId id="271" r:id="rId17"/>
    <p:sldId id="274" r:id="rId18"/>
    <p:sldId id="26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34189A-931B-44AF-9211-A58FAAD0A5C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93BA752-B67E-4243-88FC-C188F0D400EC}">
      <dgm:prSet/>
      <dgm:spPr/>
      <dgm:t>
        <a:bodyPr/>
        <a:lstStyle/>
        <a:p>
          <a:r>
            <a:rPr lang="en-US" dirty="0"/>
            <a:t>Ígor Campos de Andrade (TAES/SINTET-UFU)</a:t>
          </a:r>
        </a:p>
      </dgm:t>
    </dgm:pt>
    <dgm:pt modelId="{0E08D9CA-7076-422C-8245-1B99D1FBE64C}" type="parTrans" cxnId="{75666D1B-10CF-4969-B6BF-BDCE74600F16}">
      <dgm:prSet/>
      <dgm:spPr/>
      <dgm:t>
        <a:bodyPr/>
        <a:lstStyle/>
        <a:p>
          <a:endParaRPr lang="en-US"/>
        </a:p>
      </dgm:t>
    </dgm:pt>
    <dgm:pt modelId="{106C8B67-EB53-4955-9D4B-4AD2A33863F1}" type="sibTrans" cxnId="{75666D1B-10CF-4969-B6BF-BDCE74600F16}">
      <dgm:prSet/>
      <dgm:spPr/>
      <dgm:t>
        <a:bodyPr/>
        <a:lstStyle/>
        <a:p>
          <a:endParaRPr lang="en-US"/>
        </a:p>
      </dgm:t>
    </dgm:pt>
    <dgm:pt modelId="{6191A1E1-E0C3-4BCD-B51A-E4B0BBA4B990}">
      <dgm:prSet/>
      <dgm:spPr/>
      <dgm:t>
        <a:bodyPr/>
        <a:lstStyle/>
        <a:p>
          <a:r>
            <a:rPr lang="pt-BR" dirty="0"/>
            <a:t>Lucas Amaral de Pádua (PROGEP)</a:t>
          </a:r>
          <a:endParaRPr lang="en-US" dirty="0"/>
        </a:p>
      </dgm:t>
    </dgm:pt>
    <dgm:pt modelId="{9A796B1B-E9A1-430B-BFB5-A873FDB1054E}" type="parTrans" cxnId="{BD928E89-EE2A-437F-A810-02BDC4730C54}">
      <dgm:prSet/>
      <dgm:spPr/>
      <dgm:t>
        <a:bodyPr/>
        <a:lstStyle/>
        <a:p>
          <a:endParaRPr lang="en-US"/>
        </a:p>
      </dgm:t>
    </dgm:pt>
    <dgm:pt modelId="{689E26B0-AE99-4BBE-BAFA-A1B7FB05838D}" type="sibTrans" cxnId="{BD928E89-EE2A-437F-A810-02BDC4730C54}">
      <dgm:prSet/>
      <dgm:spPr/>
      <dgm:t>
        <a:bodyPr/>
        <a:lstStyle/>
        <a:p>
          <a:endParaRPr lang="en-US"/>
        </a:p>
      </dgm:t>
    </dgm:pt>
    <dgm:pt modelId="{DEE0DAB5-7579-4912-9CE9-6063B81015FC}">
      <dgm:prSet/>
      <dgm:spPr/>
      <dgm:t>
        <a:bodyPr/>
        <a:lstStyle/>
        <a:p>
          <a:r>
            <a:rPr lang="pt-BR" b="0" i="0" dirty="0"/>
            <a:t>Lourdes Maria Campos Corrêa (PROAE)</a:t>
          </a:r>
          <a:endParaRPr lang="en-US" dirty="0"/>
        </a:p>
      </dgm:t>
    </dgm:pt>
    <dgm:pt modelId="{DD27DF65-7EDB-4219-BBA0-BD2A196A4470}" type="parTrans" cxnId="{19AFD40D-124B-47D4-9F17-20B2A4B9632C}">
      <dgm:prSet/>
      <dgm:spPr/>
      <dgm:t>
        <a:bodyPr/>
        <a:lstStyle/>
        <a:p>
          <a:endParaRPr lang="en-US"/>
        </a:p>
      </dgm:t>
    </dgm:pt>
    <dgm:pt modelId="{A50F218D-7076-4F35-8D3B-370C14D68E05}" type="sibTrans" cxnId="{19AFD40D-124B-47D4-9F17-20B2A4B9632C}">
      <dgm:prSet/>
      <dgm:spPr/>
      <dgm:t>
        <a:bodyPr/>
        <a:lstStyle/>
        <a:p>
          <a:endParaRPr lang="en-US"/>
        </a:p>
      </dgm:t>
    </dgm:pt>
    <dgm:pt modelId="{A2DE0C5A-07AE-4E21-92FC-CC60D2E38A97}">
      <dgm:prSet/>
      <dgm:spPr/>
      <dgm:t>
        <a:bodyPr/>
        <a:lstStyle/>
        <a:p>
          <a:r>
            <a:rPr lang="pt-BR" b="0" i="0" dirty="0"/>
            <a:t>Maria Cristina Bruno de Assis (PROAE)</a:t>
          </a:r>
          <a:endParaRPr lang="en-US" dirty="0"/>
        </a:p>
      </dgm:t>
    </dgm:pt>
    <dgm:pt modelId="{0AEF3342-2AD6-40F9-8A48-3ABAD5DC2712}" type="parTrans" cxnId="{A0B3D882-7752-4DA1-8481-007293CE0A50}">
      <dgm:prSet/>
      <dgm:spPr/>
      <dgm:t>
        <a:bodyPr/>
        <a:lstStyle/>
        <a:p>
          <a:endParaRPr lang="en-US"/>
        </a:p>
      </dgm:t>
    </dgm:pt>
    <dgm:pt modelId="{AAE376A1-84F8-4C38-BD4A-EDB5E5FE63AB}" type="sibTrans" cxnId="{A0B3D882-7752-4DA1-8481-007293CE0A50}">
      <dgm:prSet/>
      <dgm:spPr/>
      <dgm:t>
        <a:bodyPr/>
        <a:lstStyle/>
        <a:p>
          <a:endParaRPr lang="en-US"/>
        </a:p>
      </dgm:t>
    </dgm:pt>
    <dgm:pt modelId="{CFD688FB-6C1E-4F26-B7F1-27D8CCC243D7}">
      <dgm:prSet/>
      <dgm:spPr/>
      <dgm:t>
        <a:bodyPr/>
        <a:lstStyle/>
        <a:p>
          <a:r>
            <a:rPr lang="pt-BR" b="0" i="0" dirty="0"/>
            <a:t>Taciana Cecília Ramos (PROEXC)</a:t>
          </a:r>
          <a:endParaRPr lang="en-US" dirty="0"/>
        </a:p>
      </dgm:t>
    </dgm:pt>
    <dgm:pt modelId="{5CC23D3B-F8D5-4D77-AC97-2FE732269A57}" type="parTrans" cxnId="{789D4E8E-AA20-4ACA-8E3D-00B74B98E220}">
      <dgm:prSet/>
      <dgm:spPr/>
      <dgm:t>
        <a:bodyPr/>
        <a:lstStyle/>
        <a:p>
          <a:endParaRPr lang="en-US"/>
        </a:p>
      </dgm:t>
    </dgm:pt>
    <dgm:pt modelId="{9AB92EC7-BBD6-4AE2-A1D5-7DD057CE6B31}" type="sibTrans" cxnId="{789D4E8E-AA20-4ACA-8E3D-00B74B98E220}">
      <dgm:prSet/>
      <dgm:spPr/>
      <dgm:t>
        <a:bodyPr/>
        <a:lstStyle/>
        <a:p>
          <a:endParaRPr lang="en-US"/>
        </a:p>
      </dgm:t>
    </dgm:pt>
    <dgm:pt modelId="{AECF9FF3-732D-4CB4-B405-7631193BAB7B}">
      <dgm:prSet/>
      <dgm:spPr/>
      <dgm:t>
        <a:bodyPr/>
        <a:lstStyle/>
        <a:p>
          <a:r>
            <a:rPr lang="pt-BR" b="0" i="0" dirty="0"/>
            <a:t>Diego Marcos Silva Leão (PROEXC)</a:t>
          </a:r>
          <a:endParaRPr lang="en-US" dirty="0"/>
        </a:p>
      </dgm:t>
    </dgm:pt>
    <dgm:pt modelId="{8ED86899-B168-4A17-B9B0-2D1ED3D46F46}" type="parTrans" cxnId="{A62CAF0F-14F4-4530-BDFF-FB1328EC3F1B}">
      <dgm:prSet/>
      <dgm:spPr/>
      <dgm:t>
        <a:bodyPr/>
        <a:lstStyle/>
        <a:p>
          <a:endParaRPr lang="en-US"/>
        </a:p>
      </dgm:t>
    </dgm:pt>
    <dgm:pt modelId="{698573AE-BD5D-43DA-A451-D39B96BDEE6E}" type="sibTrans" cxnId="{A62CAF0F-14F4-4530-BDFF-FB1328EC3F1B}">
      <dgm:prSet/>
      <dgm:spPr/>
      <dgm:t>
        <a:bodyPr/>
        <a:lstStyle/>
        <a:p>
          <a:endParaRPr lang="en-US"/>
        </a:p>
      </dgm:t>
    </dgm:pt>
    <dgm:pt modelId="{6661020A-5F86-4BE0-AC01-B3150574BFB1}">
      <dgm:prSet/>
      <dgm:spPr/>
      <dgm:t>
        <a:bodyPr/>
        <a:lstStyle/>
        <a:p>
          <a:r>
            <a:rPr lang="pt-BR" b="0" i="0" dirty="0"/>
            <a:t>Lucas Ferreira da Silva (DCE)</a:t>
          </a:r>
          <a:endParaRPr lang="en-US" dirty="0"/>
        </a:p>
      </dgm:t>
    </dgm:pt>
    <dgm:pt modelId="{A8A8BC44-D56D-450A-8008-1486BF9CC68E}" type="parTrans" cxnId="{56FC20D9-93AD-485F-9349-B17777D7BDD1}">
      <dgm:prSet/>
      <dgm:spPr/>
      <dgm:t>
        <a:bodyPr/>
        <a:lstStyle/>
        <a:p>
          <a:endParaRPr lang="en-US"/>
        </a:p>
      </dgm:t>
    </dgm:pt>
    <dgm:pt modelId="{C12181AF-0EA5-4981-8C3E-BACA300C586E}" type="sibTrans" cxnId="{56FC20D9-93AD-485F-9349-B17777D7BDD1}">
      <dgm:prSet/>
      <dgm:spPr/>
      <dgm:t>
        <a:bodyPr/>
        <a:lstStyle/>
        <a:p>
          <a:endParaRPr lang="en-US"/>
        </a:p>
      </dgm:t>
    </dgm:pt>
    <dgm:pt modelId="{9E3E811D-7D42-474D-8520-12449187ED41}">
      <dgm:prSet/>
      <dgm:spPr/>
      <dgm:t>
        <a:bodyPr/>
        <a:lstStyle/>
        <a:p>
          <a:r>
            <a:rPr lang="pt-BR" b="0" i="0" dirty="0"/>
            <a:t>Ezequias Cardozo da Cunha Júnior (APG)</a:t>
          </a:r>
          <a:endParaRPr lang="en-US" dirty="0"/>
        </a:p>
      </dgm:t>
    </dgm:pt>
    <dgm:pt modelId="{BA595A2C-80AF-4289-A96F-030C499C5482}" type="parTrans" cxnId="{5C19F896-5178-476D-9550-246A6C3CE078}">
      <dgm:prSet/>
      <dgm:spPr/>
      <dgm:t>
        <a:bodyPr/>
        <a:lstStyle/>
        <a:p>
          <a:endParaRPr lang="en-US"/>
        </a:p>
      </dgm:t>
    </dgm:pt>
    <dgm:pt modelId="{3B3AD1A2-12C4-4FEB-8D8F-DF72044930B6}" type="sibTrans" cxnId="{5C19F896-5178-476D-9550-246A6C3CE078}">
      <dgm:prSet/>
      <dgm:spPr/>
      <dgm:t>
        <a:bodyPr/>
        <a:lstStyle/>
        <a:p>
          <a:endParaRPr lang="en-US"/>
        </a:p>
      </dgm:t>
    </dgm:pt>
    <dgm:pt modelId="{70935F76-F813-4310-9834-D6540186225F}">
      <dgm:prSet/>
      <dgm:spPr/>
      <dgm:t>
        <a:bodyPr/>
        <a:lstStyle/>
        <a:p>
          <a:r>
            <a:rPr lang="pt-BR" b="0" i="0" dirty="0"/>
            <a:t>Kaio César Lacerda  (AGP)</a:t>
          </a:r>
          <a:endParaRPr lang="en-US" dirty="0"/>
        </a:p>
      </dgm:t>
    </dgm:pt>
    <dgm:pt modelId="{3CD39237-C0CA-4A1E-B1AD-CEF0835F0F4F}" type="parTrans" cxnId="{AC472DD3-E6F1-45E6-9539-4ABD691D340D}">
      <dgm:prSet/>
      <dgm:spPr/>
      <dgm:t>
        <a:bodyPr/>
        <a:lstStyle/>
        <a:p>
          <a:endParaRPr lang="en-US"/>
        </a:p>
      </dgm:t>
    </dgm:pt>
    <dgm:pt modelId="{BED1AF6B-DA0A-4C62-A25D-A7EB8A4AB43D}" type="sibTrans" cxnId="{AC472DD3-E6F1-45E6-9539-4ABD691D340D}">
      <dgm:prSet/>
      <dgm:spPr/>
      <dgm:t>
        <a:bodyPr/>
        <a:lstStyle/>
        <a:p>
          <a:endParaRPr lang="en-US"/>
        </a:p>
      </dgm:t>
    </dgm:pt>
    <dgm:pt modelId="{62EA833C-1E0D-444B-BE40-FB55C4653C07}">
      <dgm:prSet/>
      <dgm:spPr/>
      <dgm:t>
        <a:bodyPr/>
        <a:lstStyle/>
        <a:p>
          <a:r>
            <a:rPr lang="pt-BR" b="0" i="0" dirty="0" err="1"/>
            <a:t>Gilberta</a:t>
          </a:r>
          <a:r>
            <a:rPr lang="pt-BR" b="0" i="0" dirty="0"/>
            <a:t> Maria Pires de Oliveira e Sousa (TAES/SINTET-UFU)</a:t>
          </a:r>
          <a:endParaRPr lang="en-US" dirty="0"/>
        </a:p>
      </dgm:t>
    </dgm:pt>
    <dgm:pt modelId="{ADCF2657-E892-495F-9FF9-9EF2BB0AB6D9}" type="parTrans" cxnId="{B8179C2B-0091-45C7-97B6-244FFBB05268}">
      <dgm:prSet/>
      <dgm:spPr/>
      <dgm:t>
        <a:bodyPr/>
        <a:lstStyle/>
        <a:p>
          <a:endParaRPr lang="en-US"/>
        </a:p>
      </dgm:t>
    </dgm:pt>
    <dgm:pt modelId="{802975C4-5B98-458A-AE82-0BD7561968C7}" type="sibTrans" cxnId="{B8179C2B-0091-45C7-97B6-244FFBB05268}">
      <dgm:prSet/>
      <dgm:spPr/>
      <dgm:t>
        <a:bodyPr/>
        <a:lstStyle/>
        <a:p>
          <a:endParaRPr lang="en-US"/>
        </a:p>
      </dgm:t>
    </dgm:pt>
    <dgm:pt modelId="{F71201EF-6BDA-4568-83E8-29A5984D6FDE}">
      <dgm:prSet/>
      <dgm:spPr/>
      <dgm:t>
        <a:bodyPr/>
        <a:lstStyle/>
        <a:p>
          <a:pPr>
            <a:buNone/>
          </a:pPr>
          <a:r>
            <a:rPr lang="pt-BR" b="0" i="0" dirty="0"/>
            <a:t>Tiago Amaral Sales (ADUFU)</a:t>
          </a:r>
          <a:endParaRPr lang="pt-BR" dirty="0"/>
        </a:p>
      </dgm:t>
    </dgm:pt>
    <dgm:pt modelId="{68856CA2-2E17-47A7-8374-A7730AC694AA}" type="parTrans" cxnId="{57385A11-5A06-41ED-89EC-030F6D1D2429}">
      <dgm:prSet/>
      <dgm:spPr/>
      <dgm:t>
        <a:bodyPr/>
        <a:lstStyle/>
        <a:p>
          <a:endParaRPr lang="pt-BR"/>
        </a:p>
      </dgm:t>
    </dgm:pt>
    <dgm:pt modelId="{AF6F4538-1585-4D0C-9BFF-5DCF824DA766}" type="sibTrans" cxnId="{57385A11-5A06-41ED-89EC-030F6D1D2429}">
      <dgm:prSet/>
      <dgm:spPr/>
      <dgm:t>
        <a:bodyPr/>
        <a:lstStyle/>
        <a:p>
          <a:endParaRPr lang="pt-BR"/>
        </a:p>
      </dgm:t>
    </dgm:pt>
    <dgm:pt modelId="{4E87562E-B890-467E-89E6-7CDF3D1C25A8}">
      <dgm:prSet/>
      <dgm:spPr/>
      <dgm:t>
        <a:bodyPr/>
        <a:lstStyle/>
        <a:p>
          <a:pPr>
            <a:buNone/>
          </a:pPr>
          <a:r>
            <a:rPr lang="pt-BR" b="0" i="0" dirty="0"/>
            <a:t>André Luiz Sabino (ADUFU)</a:t>
          </a:r>
          <a:endParaRPr lang="pt-BR" dirty="0"/>
        </a:p>
      </dgm:t>
    </dgm:pt>
    <dgm:pt modelId="{9A5A3FD1-714D-4ED6-B567-BBB54B37B14B}" type="parTrans" cxnId="{13A19EB8-3C45-4967-8969-6DA584C5732F}">
      <dgm:prSet/>
      <dgm:spPr/>
      <dgm:t>
        <a:bodyPr/>
        <a:lstStyle/>
        <a:p>
          <a:endParaRPr lang="pt-BR"/>
        </a:p>
      </dgm:t>
    </dgm:pt>
    <dgm:pt modelId="{9B101946-9AB9-420C-BC22-0752C6302CBF}" type="sibTrans" cxnId="{13A19EB8-3C45-4967-8969-6DA584C5732F}">
      <dgm:prSet/>
      <dgm:spPr/>
      <dgm:t>
        <a:bodyPr/>
        <a:lstStyle/>
        <a:p>
          <a:endParaRPr lang="pt-BR"/>
        </a:p>
      </dgm:t>
    </dgm:pt>
    <dgm:pt modelId="{998E9AEF-1A42-4033-87B0-D200B1D66DAA}">
      <dgm:prSet/>
      <dgm:spPr/>
      <dgm:t>
        <a:bodyPr/>
        <a:lstStyle/>
        <a:p>
          <a:r>
            <a:rPr lang="pt-BR" b="0" i="0" dirty="0"/>
            <a:t>Igor Bernardes Rodrigues (TAES/SINTET-UFU)</a:t>
          </a:r>
          <a:endParaRPr lang="en-US" dirty="0"/>
        </a:p>
      </dgm:t>
    </dgm:pt>
    <dgm:pt modelId="{8F819EAC-4BDB-4B7A-B79D-A295DF5C5874}" type="parTrans" cxnId="{1F07E896-60FF-47CF-A70C-C4FC508F5B89}">
      <dgm:prSet/>
      <dgm:spPr/>
      <dgm:t>
        <a:bodyPr/>
        <a:lstStyle/>
        <a:p>
          <a:endParaRPr lang="pt-BR"/>
        </a:p>
      </dgm:t>
    </dgm:pt>
    <dgm:pt modelId="{A043E68A-5938-419A-9C8B-4BD75EA251EA}" type="sibTrans" cxnId="{1F07E896-60FF-47CF-A70C-C4FC508F5B89}">
      <dgm:prSet/>
      <dgm:spPr/>
      <dgm:t>
        <a:bodyPr/>
        <a:lstStyle/>
        <a:p>
          <a:endParaRPr lang="pt-BR"/>
        </a:p>
      </dgm:t>
    </dgm:pt>
    <dgm:pt modelId="{9ECA552D-30FB-4DF6-A765-4EC82D0ED655}" type="pres">
      <dgm:prSet presAssocID="{BB34189A-931B-44AF-9211-A58FAAD0A5CD}" presName="diagram" presStyleCnt="0">
        <dgm:presLayoutVars>
          <dgm:dir/>
          <dgm:resizeHandles val="exact"/>
        </dgm:presLayoutVars>
      </dgm:prSet>
      <dgm:spPr/>
    </dgm:pt>
    <dgm:pt modelId="{E20F5917-077B-4148-9203-378B3B4465CC}" type="pres">
      <dgm:prSet presAssocID="{E93BA752-B67E-4243-88FC-C188F0D400EC}" presName="node" presStyleLbl="node1" presStyleIdx="0" presStyleCnt="13">
        <dgm:presLayoutVars>
          <dgm:bulletEnabled val="1"/>
        </dgm:presLayoutVars>
      </dgm:prSet>
      <dgm:spPr/>
    </dgm:pt>
    <dgm:pt modelId="{297ADFF6-C4C1-404C-8416-65578245C9A5}" type="pres">
      <dgm:prSet presAssocID="{106C8B67-EB53-4955-9D4B-4AD2A33863F1}" presName="sibTrans" presStyleCnt="0"/>
      <dgm:spPr/>
    </dgm:pt>
    <dgm:pt modelId="{8E0DC2D8-5969-46F8-85EC-C0402FF8CAF5}" type="pres">
      <dgm:prSet presAssocID="{6191A1E1-E0C3-4BCD-B51A-E4B0BBA4B990}" presName="node" presStyleLbl="node1" presStyleIdx="1" presStyleCnt="13">
        <dgm:presLayoutVars>
          <dgm:bulletEnabled val="1"/>
        </dgm:presLayoutVars>
      </dgm:prSet>
      <dgm:spPr/>
    </dgm:pt>
    <dgm:pt modelId="{97445DE7-59FD-4B38-A827-C65869A72058}" type="pres">
      <dgm:prSet presAssocID="{689E26B0-AE99-4BBE-BAFA-A1B7FB05838D}" presName="sibTrans" presStyleCnt="0"/>
      <dgm:spPr/>
    </dgm:pt>
    <dgm:pt modelId="{8F926ADB-D9A6-4B21-A32D-46AFD778D80A}" type="pres">
      <dgm:prSet presAssocID="{DEE0DAB5-7579-4912-9CE9-6063B81015FC}" presName="node" presStyleLbl="node1" presStyleIdx="2" presStyleCnt="13">
        <dgm:presLayoutVars>
          <dgm:bulletEnabled val="1"/>
        </dgm:presLayoutVars>
      </dgm:prSet>
      <dgm:spPr/>
    </dgm:pt>
    <dgm:pt modelId="{88F10F3F-E7FD-467A-91B0-CFC8F2BBDD69}" type="pres">
      <dgm:prSet presAssocID="{A50F218D-7076-4F35-8D3B-370C14D68E05}" presName="sibTrans" presStyleCnt="0"/>
      <dgm:spPr/>
    </dgm:pt>
    <dgm:pt modelId="{A7129311-6C23-45DF-9342-5C8E5F1830D3}" type="pres">
      <dgm:prSet presAssocID="{A2DE0C5A-07AE-4E21-92FC-CC60D2E38A97}" presName="node" presStyleLbl="node1" presStyleIdx="3" presStyleCnt="13">
        <dgm:presLayoutVars>
          <dgm:bulletEnabled val="1"/>
        </dgm:presLayoutVars>
      </dgm:prSet>
      <dgm:spPr/>
    </dgm:pt>
    <dgm:pt modelId="{CE26A747-0415-47C2-A424-6E7D3F354F32}" type="pres">
      <dgm:prSet presAssocID="{AAE376A1-84F8-4C38-BD4A-EDB5E5FE63AB}" presName="sibTrans" presStyleCnt="0"/>
      <dgm:spPr/>
    </dgm:pt>
    <dgm:pt modelId="{07A1C40E-4F74-4CE3-A036-146DA3C0203F}" type="pres">
      <dgm:prSet presAssocID="{CFD688FB-6C1E-4F26-B7F1-27D8CCC243D7}" presName="node" presStyleLbl="node1" presStyleIdx="4" presStyleCnt="13">
        <dgm:presLayoutVars>
          <dgm:bulletEnabled val="1"/>
        </dgm:presLayoutVars>
      </dgm:prSet>
      <dgm:spPr/>
    </dgm:pt>
    <dgm:pt modelId="{A80F6E80-86C8-40C9-9F84-62F6069877B7}" type="pres">
      <dgm:prSet presAssocID="{9AB92EC7-BBD6-4AE2-A1D5-7DD057CE6B31}" presName="sibTrans" presStyleCnt="0"/>
      <dgm:spPr/>
    </dgm:pt>
    <dgm:pt modelId="{C3D88928-10C6-4931-BF5D-C8A0B2751728}" type="pres">
      <dgm:prSet presAssocID="{AECF9FF3-732D-4CB4-B405-7631193BAB7B}" presName="node" presStyleLbl="node1" presStyleIdx="5" presStyleCnt="13">
        <dgm:presLayoutVars>
          <dgm:bulletEnabled val="1"/>
        </dgm:presLayoutVars>
      </dgm:prSet>
      <dgm:spPr/>
    </dgm:pt>
    <dgm:pt modelId="{7EC57EE7-84C6-4E86-B1DB-CAEC2BB8F58C}" type="pres">
      <dgm:prSet presAssocID="{698573AE-BD5D-43DA-A451-D39B96BDEE6E}" presName="sibTrans" presStyleCnt="0"/>
      <dgm:spPr/>
    </dgm:pt>
    <dgm:pt modelId="{5CAD9403-C4D1-42FB-82EC-93BC24EFA202}" type="pres">
      <dgm:prSet presAssocID="{6661020A-5F86-4BE0-AC01-B3150574BFB1}" presName="node" presStyleLbl="node1" presStyleIdx="6" presStyleCnt="13">
        <dgm:presLayoutVars>
          <dgm:bulletEnabled val="1"/>
        </dgm:presLayoutVars>
      </dgm:prSet>
      <dgm:spPr/>
    </dgm:pt>
    <dgm:pt modelId="{A6DE2990-E797-4F56-9BEA-D2E76057441C}" type="pres">
      <dgm:prSet presAssocID="{C12181AF-0EA5-4981-8C3E-BACA300C586E}" presName="sibTrans" presStyleCnt="0"/>
      <dgm:spPr/>
    </dgm:pt>
    <dgm:pt modelId="{84EA64C3-C34D-4049-89A6-1BFCC7DFFBC3}" type="pres">
      <dgm:prSet presAssocID="{9E3E811D-7D42-474D-8520-12449187ED41}" presName="node" presStyleLbl="node1" presStyleIdx="7" presStyleCnt="13">
        <dgm:presLayoutVars>
          <dgm:bulletEnabled val="1"/>
        </dgm:presLayoutVars>
      </dgm:prSet>
      <dgm:spPr/>
    </dgm:pt>
    <dgm:pt modelId="{376C99B9-72B6-4E52-A143-D2C32CA7DC3D}" type="pres">
      <dgm:prSet presAssocID="{3B3AD1A2-12C4-4FEB-8D8F-DF72044930B6}" presName="sibTrans" presStyleCnt="0"/>
      <dgm:spPr/>
    </dgm:pt>
    <dgm:pt modelId="{70E33EAE-F79F-4A61-AFAA-8D0DE9053AFB}" type="pres">
      <dgm:prSet presAssocID="{70935F76-F813-4310-9834-D6540186225F}" presName="node" presStyleLbl="node1" presStyleIdx="8" presStyleCnt="13">
        <dgm:presLayoutVars>
          <dgm:bulletEnabled val="1"/>
        </dgm:presLayoutVars>
      </dgm:prSet>
      <dgm:spPr/>
    </dgm:pt>
    <dgm:pt modelId="{B934A836-3B2C-4F76-96C6-E7FCFED672F6}" type="pres">
      <dgm:prSet presAssocID="{BED1AF6B-DA0A-4C62-A25D-A7EB8A4AB43D}" presName="sibTrans" presStyleCnt="0"/>
      <dgm:spPr/>
    </dgm:pt>
    <dgm:pt modelId="{489A3A77-1124-49B6-B96D-F59E3A29358F}" type="pres">
      <dgm:prSet presAssocID="{62EA833C-1E0D-444B-BE40-FB55C4653C07}" presName="node" presStyleLbl="node1" presStyleIdx="9" presStyleCnt="13">
        <dgm:presLayoutVars>
          <dgm:bulletEnabled val="1"/>
        </dgm:presLayoutVars>
      </dgm:prSet>
      <dgm:spPr/>
    </dgm:pt>
    <dgm:pt modelId="{96802887-B741-4EB8-AB10-C01BF038CB43}" type="pres">
      <dgm:prSet presAssocID="{802975C4-5B98-458A-AE82-0BD7561968C7}" presName="sibTrans" presStyleCnt="0"/>
      <dgm:spPr/>
    </dgm:pt>
    <dgm:pt modelId="{C8504AEF-A0A4-4D60-815D-8B574D49CBC0}" type="pres">
      <dgm:prSet presAssocID="{F71201EF-6BDA-4568-83E8-29A5984D6FDE}" presName="node" presStyleLbl="node1" presStyleIdx="10" presStyleCnt="13">
        <dgm:presLayoutVars>
          <dgm:bulletEnabled val="1"/>
        </dgm:presLayoutVars>
      </dgm:prSet>
      <dgm:spPr/>
    </dgm:pt>
    <dgm:pt modelId="{AB4D4BF2-3F00-445B-8F38-575A210C525B}" type="pres">
      <dgm:prSet presAssocID="{AF6F4538-1585-4D0C-9BFF-5DCF824DA766}" presName="sibTrans" presStyleCnt="0"/>
      <dgm:spPr/>
    </dgm:pt>
    <dgm:pt modelId="{39B8A903-FC1E-4C2B-803F-3FA54B2A6705}" type="pres">
      <dgm:prSet presAssocID="{4E87562E-B890-467E-89E6-7CDF3D1C25A8}" presName="node" presStyleLbl="node1" presStyleIdx="11" presStyleCnt="13">
        <dgm:presLayoutVars>
          <dgm:bulletEnabled val="1"/>
        </dgm:presLayoutVars>
      </dgm:prSet>
      <dgm:spPr/>
    </dgm:pt>
    <dgm:pt modelId="{EA4C53F2-5198-46CC-AA6A-5816F2B95305}" type="pres">
      <dgm:prSet presAssocID="{9B101946-9AB9-420C-BC22-0752C6302CBF}" presName="sibTrans" presStyleCnt="0"/>
      <dgm:spPr/>
    </dgm:pt>
    <dgm:pt modelId="{AACA95DD-1FE1-47AD-A437-6C96D2F024FC}" type="pres">
      <dgm:prSet presAssocID="{998E9AEF-1A42-4033-87B0-D200B1D66DAA}" presName="node" presStyleLbl="node1" presStyleIdx="12" presStyleCnt="13">
        <dgm:presLayoutVars>
          <dgm:bulletEnabled val="1"/>
        </dgm:presLayoutVars>
      </dgm:prSet>
      <dgm:spPr/>
    </dgm:pt>
  </dgm:ptLst>
  <dgm:cxnLst>
    <dgm:cxn modelId="{19AFD40D-124B-47D4-9F17-20B2A4B9632C}" srcId="{BB34189A-931B-44AF-9211-A58FAAD0A5CD}" destId="{DEE0DAB5-7579-4912-9CE9-6063B81015FC}" srcOrd="2" destOrd="0" parTransId="{DD27DF65-7EDB-4219-BBA0-BD2A196A4470}" sibTransId="{A50F218D-7076-4F35-8D3B-370C14D68E05}"/>
    <dgm:cxn modelId="{A62CAF0F-14F4-4530-BDFF-FB1328EC3F1B}" srcId="{BB34189A-931B-44AF-9211-A58FAAD0A5CD}" destId="{AECF9FF3-732D-4CB4-B405-7631193BAB7B}" srcOrd="5" destOrd="0" parTransId="{8ED86899-B168-4A17-B9B0-2D1ED3D46F46}" sibTransId="{698573AE-BD5D-43DA-A451-D39B96BDEE6E}"/>
    <dgm:cxn modelId="{57385A11-5A06-41ED-89EC-030F6D1D2429}" srcId="{BB34189A-931B-44AF-9211-A58FAAD0A5CD}" destId="{F71201EF-6BDA-4568-83E8-29A5984D6FDE}" srcOrd="10" destOrd="0" parTransId="{68856CA2-2E17-47A7-8374-A7730AC694AA}" sibTransId="{AF6F4538-1585-4D0C-9BFF-5DCF824DA766}"/>
    <dgm:cxn modelId="{380A9419-8AD2-4283-B023-BB50A2FC548E}" type="presOf" srcId="{A2DE0C5A-07AE-4E21-92FC-CC60D2E38A97}" destId="{A7129311-6C23-45DF-9342-5C8E5F1830D3}" srcOrd="0" destOrd="0" presId="urn:microsoft.com/office/officeart/2005/8/layout/default"/>
    <dgm:cxn modelId="{75666D1B-10CF-4969-B6BF-BDCE74600F16}" srcId="{BB34189A-931B-44AF-9211-A58FAAD0A5CD}" destId="{E93BA752-B67E-4243-88FC-C188F0D400EC}" srcOrd="0" destOrd="0" parTransId="{0E08D9CA-7076-422C-8245-1B99D1FBE64C}" sibTransId="{106C8B67-EB53-4955-9D4B-4AD2A33863F1}"/>
    <dgm:cxn modelId="{B8179C2B-0091-45C7-97B6-244FFBB05268}" srcId="{BB34189A-931B-44AF-9211-A58FAAD0A5CD}" destId="{62EA833C-1E0D-444B-BE40-FB55C4653C07}" srcOrd="9" destOrd="0" parTransId="{ADCF2657-E892-495F-9FF9-9EF2BB0AB6D9}" sibTransId="{802975C4-5B98-458A-AE82-0BD7561968C7}"/>
    <dgm:cxn modelId="{71CABE37-114A-4C52-AC51-9C5EAB0A03FC}" type="presOf" srcId="{AECF9FF3-732D-4CB4-B405-7631193BAB7B}" destId="{C3D88928-10C6-4931-BF5D-C8A0B2751728}" srcOrd="0" destOrd="0" presId="urn:microsoft.com/office/officeart/2005/8/layout/default"/>
    <dgm:cxn modelId="{0F6A7641-21D2-48BD-8663-5E8409C13D73}" type="presOf" srcId="{BB34189A-931B-44AF-9211-A58FAAD0A5CD}" destId="{9ECA552D-30FB-4DF6-A765-4EC82D0ED655}" srcOrd="0" destOrd="0" presId="urn:microsoft.com/office/officeart/2005/8/layout/default"/>
    <dgm:cxn modelId="{A22DA473-250C-412C-8A81-EF741F736F67}" type="presOf" srcId="{62EA833C-1E0D-444B-BE40-FB55C4653C07}" destId="{489A3A77-1124-49B6-B96D-F59E3A29358F}" srcOrd="0" destOrd="0" presId="urn:microsoft.com/office/officeart/2005/8/layout/default"/>
    <dgm:cxn modelId="{10C28155-4FDF-41BF-8720-6AF468E0E827}" type="presOf" srcId="{E93BA752-B67E-4243-88FC-C188F0D400EC}" destId="{E20F5917-077B-4148-9203-378B3B4465CC}" srcOrd="0" destOrd="0" presId="urn:microsoft.com/office/officeart/2005/8/layout/default"/>
    <dgm:cxn modelId="{C7B22177-B270-49A0-8804-9DE77B99A8BD}" type="presOf" srcId="{DEE0DAB5-7579-4912-9CE9-6063B81015FC}" destId="{8F926ADB-D9A6-4B21-A32D-46AFD778D80A}" srcOrd="0" destOrd="0" presId="urn:microsoft.com/office/officeart/2005/8/layout/default"/>
    <dgm:cxn modelId="{A0B3D882-7752-4DA1-8481-007293CE0A50}" srcId="{BB34189A-931B-44AF-9211-A58FAAD0A5CD}" destId="{A2DE0C5A-07AE-4E21-92FC-CC60D2E38A97}" srcOrd="3" destOrd="0" parTransId="{0AEF3342-2AD6-40F9-8A48-3ABAD5DC2712}" sibTransId="{AAE376A1-84F8-4C38-BD4A-EDB5E5FE63AB}"/>
    <dgm:cxn modelId="{381F8287-A2CD-4712-948D-001B29CF4B1B}" type="presOf" srcId="{998E9AEF-1A42-4033-87B0-D200B1D66DAA}" destId="{AACA95DD-1FE1-47AD-A437-6C96D2F024FC}" srcOrd="0" destOrd="0" presId="urn:microsoft.com/office/officeart/2005/8/layout/default"/>
    <dgm:cxn modelId="{BD928E89-EE2A-437F-A810-02BDC4730C54}" srcId="{BB34189A-931B-44AF-9211-A58FAAD0A5CD}" destId="{6191A1E1-E0C3-4BCD-B51A-E4B0BBA4B990}" srcOrd="1" destOrd="0" parTransId="{9A796B1B-E9A1-430B-BFB5-A873FDB1054E}" sibTransId="{689E26B0-AE99-4BBE-BAFA-A1B7FB05838D}"/>
    <dgm:cxn modelId="{789D4E8E-AA20-4ACA-8E3D-00B74B98E220}" srcId="{BB34189A-931B-44AF-9211-A58FAAD0A5CD}" destId="{CFD688FB-6C1E-4F26-B7F1-27D8CCC243D7}" srcOrd="4" destOrd="0" parTransId="{5CC23D3B-F8D5-4D77-AC97-2FE732269A57}" sibTransId="{9AB92EC7-BBD6-4AE2-A1D5-7DD057CE6B31}"/>
    <dgm:cxn modelId="{1F07E896-60FF-47CF-A70C-C4FC508F5B89}" srcId="{BB34189A-931B-44AF-9211-A58FAAD0A5CD}" destId="{998E9AEF-1A42-4033-87B0-D200B1D66DAA}" srcOrd="12" destOrd="0" parTransId="{8F819EAC-4BDB-4B7A-B79D-A295DF5C5874}" sibTransId="{A043E68A-5938-419A-9C8B-4BD75EA251EA}"/>
    <dgm:cxn modelId="{5C19F896-5178-476D-9550-246A6C3CE078}" srcId="{BB34189A-931B-44AF-9211-A58FAAD0A5CD}" destId="{9E3E811D-7D42-474D-8520-12449187ED41}" srcOrd="7" destOrd="0" parTransId="{BA595A2C-80AF-4289-A96F-030C499C5482}" sibTransId="{3B3AD1A2-12C4-4FEB-8D8F-DF72044930B6}"/>
    <dgm:cxn modelId="{94ACB89D-3EC7-464E-95BB-B9BB369CDC57}" type="presOf" srcId="{4E87562E-B890-467E-89E6-7CDF3D1C25A8}" destId="{39B8A903-FC1E-4C2B-803F-3FA54B2A6705}" srcOrd="0" destOrd="0" presId="urn:microsoft.com/office/officeart/2005/8/layout/default"/>
    <dgm:cxn modelId="{106FCCAC-4A5C-4584-AE82-2D1893E5FBBF}" type="presOf" srcId="{9E3E811D-7D42-474D-8520-12449187ED41}" destId="{84EA64C3-C34D-4049-89A6-1BFCC7DFFBC3}" srcOrd="0" destOrd="0" presId="urn:microsoft.com/office/officeart/2005/8/layout/default"/>
    <dgm:cxn modelId="{13A19EB8-3C45-4967-8969-6DA584C5732F}" srcId="{BB34189A-931B-44AF-9211-A58FAAD0A5CD}" destId="{4E87562E-B890-467E-89E6-7CDF3D1C25A8}" srcOrd="11" destOrd="0" parTransId="{9A5A3FD1-714D-4ED6-B567-BBB54B37B14B}" sibTransId="{9B101946-9AB9-420C-BC22-0752C6302CBF}"/>
    <dgm:cxn modelId="{FF3461C5-AE15-4EC0-9EFF-1537C3FFAD23}" type="presOf" srcId="{CFD688FB-6C1E-4F26-B7F1-27D8CCC243D7}" destId="{07A1C40E-4F74-4CE3-A036-146DA3C0203F}" srcOrd="0" destOrd="0" presId="urn:microsoft.com/office/officeart/2005/8/layout/default"/>
    <dgm:cxn modelId="{55E961D0-D5A1-4A07-910B-3BD2A7A6D2E7}" type="presOf" srcId="{70935F76-F813-4310-9834-D6540186225F}" destId="{70E33EAE-F79F-4A61-AFAA-8D0DE9053AFB}" srcOrd="0" destOrd="0" presId="urn:microsoft.com/office/officeart/2005/8/layout/default"/>
    <dgm:cxn modelId="{AC472DD3-E6F1-45E6-9539-4ABD691D340D}" srcId="{BB34189A-931B-44AF-9211-A58FAAD0A5CD}" destId="{70935F76-F813-4310-9834-D6540186225F}" srcOrd="8" destOrd="0" parTransId="{3CD39237-C0CA-4A1E-B1AD-CEF0835F0F4F}" sibTransId="{BED1AF6B-DA0A-4C62-A25D-A7EB8A4AB43D}"/>
    <dgm:cxn modelId="{56FC20D9-93AD-485F-9349-B17777D7BDD1}" srcId="{BB34189A-931B-44AF-9211-A58FAAD0A5CD}" destId="{6661020A-5F86-4BE0-AC01-B3150574BFB1}" srcOrd="6" destOrd="0" parTransId="{A8A8BC44-D56D-450A-8008-1486BF9CC68E}" sibTransId="{C12181AF-0EA5-4981-8C3E-BACA300C586E}"/>
    <dgm:cxn modelId="{E66A8EF0-A992-4C65-8ACD-01FB7AF1FE1B}" type="presOf" srcId="{6661020A-5F86-4BE0-AC01-B3150574BFB1}" destId="{5CAD9403-C4D1-42FB-82EC-93BC24EFA202}" srcOrd="0" destOrd="0" presId="urn:microsoft.com/office/officeart/2005/8/layout/default"/>
    <dgm:cxn modelId="{4DBDC6F7-C674-4DD6-995C-408D8C9138F3}" type="presOf" srcId="{F71201EF-6BDA-4568-83E8-29A5984D6FDE}" destId="{C8504AEF-A0A4-4D60-815D-8B574D49CBC0}" srcOrd="0" destOrd="0" presId="urn:microsoft.com/office/officeart/2005/8/layout/default"/>
    <dgm:cxn modelId="{0A6816FB-F1A5-4F84-B80E-DA6B46A00D81}" type="presOf" srcId="{6191A1E1-E0C3-4BCD-B51A-E4B0BBA4B990}" destId="{8E0DC2D8-5969-46F8-85EC-C0402FF8CAF5}" srcOrd="0" destOrd="0" presId="urn:microsoft.com/office/officeart/2005/8/layout/default"/>
    <dgm:cxn modelId="{1571375C-F1DE-4F10-933A-1EE28801B1F0}" type="presParOf" srcId="{9ECA552D-30FB-4DF6-A765-4EC82D0ED655}" destId="{E20F5917-077B-4148-9203-378B3B4465CC}" srcOrd="0" destOrd="0" presId="urn:microsoft.com/office/officeart/2005/8/layout/default"/>
    <dgm:cxn modelId="{37C948CC-7CF9-4A6A-8547-E61FF4BA76B5}" type="presParOf" srcId="{9ECA552D-30FB-4DF6-A765-4EC82D0ED655}" destId="{297ADFF6-C4C1-404C-8416-65578245C9A5}" srcOrd="1" destOrd="0" presId="urn:microsoft.com/office/officeart/2005/8/layout/default"/>
    <dgm:cxn modelId="{D367EC15-2963-4D07-8B67-C8E136D3BA86}" type="presParOf" srcId="{9ECA552D-30FB-4DF6-A765-4EC82D0ED655}" destId="{8E0DC2D8-5969-46F8-85EC-C0402FF8CAF5}" srcOrd="2" destOrd="0" presId="urn:microsoft.com/office/officeart/2005/8/layout/default"/>
    <dgm:cxn modelId="{70C8352E-1EB4-4B61-A1B3-353BAABA84CE}" type="presParOf" srcId="{9ECA552D-30FB-4DF6-A765-4EC82D0ED655}" destId="{97445DE7-59FD-4B38-A827-C65869A72058}" srcOrd="3" destOrd="0" presId="urn:microsoft.com/office/officeart/2005/8/layout/default"/>
    <dgm:cxn modelId="{16A07F6C-6D95-42F6-AF39-F20F9993F013}" type="presParOf" srcId="{9ECA552D-30FB-4DF6-A765-4EC82D0ED655}" destId="{8F926ADB-D9A6-4B21-A32D-46AFD778D80A}" srcOrd="4" destOrd="0" presId="urn:microsoft.com/office/officeart/2005/8/layout/default"/>
    <dgm:cxn modelId="{04557DC2-9F8B-4D60-820E-2F7EEDDCAB52}" type="presParOf" srcId="{9ECA552D-30FB-4DF6-A765-4EC82D0ED655}" destId="{88F10F3F-E7FD-467A-91B0-CFC8F2BBDD69}" srcOrd="5" destOrd="0" presId="urn:microsoft.com/office/officeart/2005/8/layout/default"/>
    <dgm:cxn modelId="{80E38358-B563-4B9D-980B-30488F1B061D}" type="presParOf" srcId="{9ECA552D-30FB-4DF6-A765-4EC82D0ED655}" destId="{A7129311-6C23-45DF-9342-5C8E5F1830D3}" srcOrd="6" destOrd="0" presId="urn:microsoft.com/office/officeart/2005/8/layout/default"/>
    <dgm:cxn modelId="{CCA63488-376A-4DF0-9EBC-4DBDBAF0FB46}" type="presParOf" srcId="{9ECA552D-30FB-4DF6-A765-4EC82D0ED655}" destId="{CE26A747-0415-47C2-A424-6E7D3F354F32}" srcOrd="7" destOrd="0" presId="urn:microsoft.com/office/officeart/2005/8/layout/default"/>
    <dgm:cxn modelId="{819DD564-76B2-4073-B75E-E455450E38D3}" type="presParOf" srcId="{9ECA552D-30FB-4DF6-A765-4EC82D0ED655}" destId="{07A1C40E-4F74-4CE3-A036-146DA3C0203F}" srcOrd="8" destOrd="0" presId="urn:microsoft.com/office/officeart/2005/8/layout/default"/>
    <dgm:cxn modelId="{3299E435-ECAA-4193-9F6A-A8243BBEFF5F}" type="presParOf" srcId="{9ECA552D-30FB-4DF6-A765-4EC82D0ED655}" destId="{A80F6E80-86C8-40C9-9F84-62F6069877B7}" srcOrd="9" destOrd="0" presId="urn:microsoft.com/office/officeart/2005/8/layout/default"/>
    <dgm:cxn modelId="{EE32D7B5-A84D-4565-BF8D-BF730F3D55D2}" type="presParOf" srcId="{9ECA552D-30FB-4DF6-A765-4EC82D0ED655}" destId="{C3D88928-10C6-4931-BF5D-C8A0B2751728}" srcOrd="10" destOrd="0" presId="urn:microsoft.com/office/officeart/2005/8/layout/default"/>
    <dgm:cxn modelId="{AF5D4655-9487-400B-A344-45DE8A6963AA}" type="presParOf" srcId="{9ECA552D-30FB-4DF6-A765-4EC82D0ED655}" destId="{7EC57EE7-84C6-4E86-B1DB-CAEC2BB8F58C}" srcOrd="11" destOrd="0" presId="urn:microsoft.com/office/officeart/2005/8/layout/default"/>
    <dgm:cxn modelId="{BF9EF270-CCCE-4B68-BE69-A4B5ADB0AFD0}" type="presParOf" srcId="{9ECA552D-30FB-4DF6-A765-4EC82D0ED655}" destId="{5CAD9403-C4D1-42FB-82EC-93BC24EFA202}" srcOrd="12" destOrd="0" presId="urn:microsoft.com/office/officeart/2005/8/layout/default"/>
    <dgm:cxn modelId="{2448A2D8-BB88-4F37-B869-393772725782}" type="presParOf" srcId="{9ECA552D-30FB-4DF6-A765-4EC82D0ED655}" destId="{A6DE2990-E797-4F56-9BEA-D2E76057441C}" srcOrd="13" destOrd="0" presId="urn:microsoft.com/office/officeart/2005/8/layout/default"/>
    <dgm:cxn modelId="{45DA860B-2667-48B6-900C-D37E586C7D64}" type="presParOf" srcId="{9ECA552D-30FB-4DF6-A765-4EC82D0ED655}" destId="{84EA64C3-C34D-4049-89A6-1BFCC7DFFBC3}" srcOrd="14" destOrd="0" presId="urn:microsoft.com/office/officeart/2005/8/layout/default"/>
    <dgm:cxn modelId="{AAB897C3-72CC-4989-95C5-3AC82AC81FA9}" type="presParOf" srcId="{9ECA552D-30FB-4DF6-A765-4EC82D0ED655}" destId="{376C99B9-72B6-4E52-A143-D2C32CA7DC3D}" srcOrd="15" destOrd="0" presId="urn:microsoft.com/office/officeart/2005/8/layout/default"/>
    <dgm:cxn modelId="{BEDE7FEB-3458-4F11-9AB5-DD07BE0802DC}" type="presParOf" srcId="{9ECA552D-30FB-4DF6-A765-4EC82D0ED655}" destId="{70E33EAE-F79F-4A61-AFAA-8D0DE9053AFB}" srcOrd="16" destOrd="0" presId="urn:microsoft.com/office/officeart/2005/8/layout/default"/>
    <dgm:cxn modelId="{DA138BC8-1C27-480C-A6CD-54AE4B8B7BBF}" type="presParOf" srcId="{9ECA552D-30FB-4DF6-A765-4EC82D0ED655}" destId="{B934A836-3B2C-4F76-96C6-E7FCFED672F6}" srcOrd="17" destOrd="0" presId="urn:microsoft.com/office/officeart/2005/8/layout/default"/>
    <dgm:cxn modelId="{AFD828E9-9BF2-41CB-8833-2403D88F20B0}" type="presParOf" srcId="{9ECA552D-30FB-4DF6-A765-4EC82D0ED655}" destId="{489A3A77-1124-49B6-B96D-F59E3A29358F}" srcOrd="18" destOrd="0" presId="urn:microsoft.com/office/officeart/2005/8/layout/default"/>
    <dgm:cxn modelId="{7CB95E41-CED0-4579-AADE-5E66DCDCE2FE}" type="presParOf" srcId="{9ECA552D-30FB-4DF6-A765-4EC82D0ED655}" destId="{96802887-B741-4EB8-AB10-C01BF038CB43}" srcOrd="19" destOrd="0" presId="urn:microsoft.com/office/officeart/2005/8/layout/default"/>
    <dgm:cxn modelId="{64DA3CEF-54CD-482A-9033-56B214909069}" type="presParOf" srcId="{9ECA552D-30FB-4DF6-A765-4EC82D0ED655}" destId="{C8504AEF-A0A4-4D60-815D-8B574D49CBC0}" srcOrd="20" destOrd="0" presId="urn:microsoft.com/office/officeart/2005/8/layout/default"/>
    <dgm:cxn modelId="{97C66108-8388-434B-8FCD-58BA3E88E787}" type="presParOf" srcId="{9ECA552D-30FB-4DF6-A765-4EC82D0ED655}" destId="{AB4D4BF2-3F00-445B-8F38-575A210C525B}" srcOrd="21" destOrd="0" presId="urn:microsoft.com/office/officeart/2005/8/layout/default"/>
    <dgm:cxn modelId="{8785F0A4-0C55-4F0D-8D4C-CCA027C6945A}" type="presParOf" srcId="{9ECA552D-30FB-4DF6-A765-4EC82D0ED655}" destId="{39B8A903-FC1E-4C2B-803F-3FA54B2A6705}" srcOrd="22" destOrd="0" presId="urn:microsoft.com/office/officeart/2005/8/layout/default"/>
    <dgm:cxn modelId="{DA82C93C-2D63-49FC-B79E-B2A6D9E5CCE1}" type="presParOf" srcId="{9ECA552D-30FB-4DF6-A765-4EC82D0ED655}" destId="{EA4C53F2-5198-46CC-AA6A-5816F2B95305}" srcOrd="23" destOrd="0" presId="urn:microsoft.com/office/officeart/2005/8/layout/default"/>
    <dgm:cxn modelId="{AAC2B91C-3D37-4047-A3DA-9ADBD3458345}" type="presParOf" srcId="{9ECA552D-30FB-4DF6-A765-4EC82D0ED655}" destId="{AACA95DD-1FE1-47AD-A437-6C96D2F024FC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78A7DF-ACD8-4C0F-A183-DB524111778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17DF22C-C675-4C57-8981-04BDB415ED98}">
      <dgm:prSet/>
      <dgm:spPr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</dgm:spPr>
      <dgm:t>
        <a:bodyPr/>
        <a:lstStyle/>
        <a:p>
          <a:r>
            <a:rPr lang="pt-BR" dirty="0"/>
            <a:t>A Política de Diversidade Sexual e de Gênero da Universidade Federal de é regida pelos seguintes princípios:</a:t>
          </a:r>
          <a:endParaRPr lang="en-US" dirty="0"/>
        </a:p>
      </dgm:t>
    </dgm:pt>
    <dgm:pt modelId="{FE7B48DC-07B2-4F0A-A8BD-1BC1DA31330B}" type="parTrans" cxnId="{723DC926-4F68-4BE1-8286-624EAFE2D1A0}">
      <dgm:prSet/>
      <dgm:spPr/>
      <dgm:t>
        <a:bodyPr/>
        <a:lstStyle/>
        <a:p>
          <a:endParaRPr lang="en-US"/>
        </a:p>
      </dgm:t>
    </dgm:pt>
    <dgm:pt modelId="{1138BFFF-7CB9-4D2B-AE6A-288101EAC69B}" type="sibTrans" cxnId="{723DC926-4F68-4BE1-8286-624EAFE2D1A0}">
      <dgm:prSet/>
      <dgm:spPr/>
      <dgm:t>
        <a:bodyPr/>
        <a:lstStyle/>
        <a:p>
          <a:endParaRPr lang="en-US"/>
        </a:p>
      </dgm:t>
    </dgm:pt>
    <dgm:pt modelId="{79D1EF30-21A8-4149-99FB-1187B313AF8E}">
      <dgm:prSet/>
      <dgm:spPr/>
      <dgm:t>
        <a:bodyPr/>
        <a:lstStyle/>
        <a:p>
          <a:r>
            <a:rPr lang="pt-BR" dirty="0"/>
            <a:t>I - garantia de cidadania e dignidade da pessoa humana;</a:t>
          </a:r>
          <a:endParaRPr lang="en-US" dirty="0"/>
        </a:p>
      </dgm:t>
    </dgm:pt>
    <dgm:pt modelId="{08D72911-5421-4F1D-A550-6FD2DF6374F7}" type="parTrans" cxnId="{0A8CC972-E080-4ECC-ABA7-5CEC602A44AE}">
      <dgm:prSet/>
      <dgm:spPr/>
      <dgm:t>
        <a:bodyPr/>
        <a:lstStyle/>
        <a:p>
          <a:endParaRPr lang="en-US"/>
        </a:p>
      </dgm:t>
    </dgm:pt>
    <dgm:pt modelId="{DD29A344-C171-4E03-A0DC-BA8ECE5013BE}" type="sibTrans" cxnId="{0A8CC972-E080-4ECC-ABA7-5CEC602A44AE}">
      <dgm:prSet/>
      <dgm:spPr/>
      <dgm:t>
        <a:bodyPr/>
        <a:lstStyle/>
        <a:p>
          <a:endParaRPr lang="en-US"/>
        </a:p>
      </dgm:t>
    </dgm:pt>
    <dgm:pt modelId="{48DA8F71-BE8B-4DB9-9362-353A592F15DE}">
      <dgm:prSet/>
      <dgm:spPr/>
      <dgm:t>
        <a:bodyPr/>
        <a:lstStyle/>
        <a:p>
          <a:r>
            <a:rPr lang="pt-BR" dirty="0"/>
            <a:t>II - respeito à diversidade de orientação sexual e identidade de gênero sem preconceitos de origem, raça, sexo, cor, idade e quaisquer outras formas de discriminação;</a:t>
          </a:r>
          <a:endParaRPr lang="en-US" dirty="0"/>
        </a:p>
      </dgm:t>
    </dgm:pt>
    <dgm:pt modelId="{4835613C-E529-424A-B9C3-C34C0A945237}" type="parTrans" cxnId="{C9744786-3B9D-46FF-B226-E41DA52DFDC3}">
      <dgm:prSet/>
      <dgm:spPr/>
      <dgm:t>
        <a:bodyPr/>
        <a:lstStyle/>
        <a:p>
          <a:endParaRPr lang="en-US"/>
        </a:p>
      </dgm:t>
    </dgm:pt>
    <dgm:pt modelId="{50313A2D-4B1C-4D90-A8DE-15BE10E750FC}" type="sibTrans" cxnId="{C9744786-3B9D-46FF-B226-E41DA52DFDC3}">
      <dgm:prSet/>
      <dgm:spPr/>
      <dgm:t>
        <a:bodyPr/>
        <a:lstStyle/>
        <a:p>
          <a:endParaRPr lang="en-US"/>
        </a:p>
      </dgm:t>
    </dgm:pt>
    <dgm:pt modelId="{2E17DB90-1853-4A58-B2A7-BFCC9371D348}">
      <dgm:prSet/>
      <dgm:spPr/>
      <dgm:t>
        <a:bodyPr/>
        <a:lstStyle/>
        <a:p>
          <a:r>
            <a:rPr lang="pt-BR"/>
            <a:t>III - combate à LGBTfobia;</a:t>
          </a:r>
          <a:endParaRPr lang="en-US"/>
        </a:p>
      </dgm:t>
    </dgm:pt>
    <dgm:pt modelId="{3A881586-8663-44B8-90EB-A423FC5EB5F2}" type="parTrans" cxnId="{5B9D3ADD-AB7C-4891-8DD2-622CC6F34A5D}">
      <dgm:prSet/>
      <dgm:spPr/>
      <dgm:t>
        <a:bodyPr/>
        <a:lstStyle/>
        <a:p>
          <a:endParaRPr lang="en-US"/>
        </a:p>
      </dgm:t>
    </dgm:pt>
    <dgm:pt modelId="{6A714870-F57F-4EC9-B4AB-8EDF5AC16BA4}" type="sibTrans" cxnId="{5B9D3ADD-AB7C-4891-8DD2-622CC6F34A5D}">
      <dgm:prSet/>
      <dgm:spPr/>
      <dgm:t>
        <a:bodyPr/>
        <a:lstStyle/>
        <a:p>
          <a:endParaRPr lang="en-US"/>
        </a:p>
      </dgm:t>
    </dgm:pt>
    <dgm:pt modelId="{4015C857-6F73-4583-9FE8-686EF42343FE}">
      <dgm:prSet/>
      <dgm:spPr/>
      <dgm:t>
        <a:bodyPr/>
        <a:lstStyle/>
        <a:p>
          <a:r>
            <a:rPr lang="pt-BR"/>
            <a:t>IV - equidade de direitos para a população LGBT;</a:t>
          </a:r>
          <a:endParaRPr lang="en-US"/>
        </a:p>
      </dgm:t>
    </dgm:pt>
    <dgm:pt modelId="{10C41E63-5AC6-48FB-A2EF-683B271D265E}" type="parTrans" cxnId="{E3C0829F-339C-4C37-8088-C8E48C18ECA6}">
      <dgm:prSet/>
      <dgm:spPr/>
      <dgm:t>
        <a:bodyPr/>
        <a:lstStyle/>
        <a:p>
          <a:endParaRPr lang="en-US"/>
        </a:p>
      </dgm:t>
    </dgm:pt>
    <dgm:pt modelId="{D2CC675B-92D9-47E0-B70E-71D5E0579ECE}" type="sibTrans" cxnId="{E3C0829F-339C-4C37-8088-C8E48C18ECA6}">
      <dgm:prSet/>
      <dgm:spPr/>
      <dgm:t>
        <a:bodyPr/>
        <a:lstStyle/>
        <a:p>
          <a:endParaRPr lang="en-US"/>
        </a:p>
      </dgm:t>
    </dgm:pt>
    <dgm:pt modelId="{05147A95-004E-48AC-9DDF-B67303645FE3}">
      <dgm:prSet/>
      <dgm:spPr/>
      <dgm:t>
        <a:bodyPr/>
        <a:lstStyle/>
        <a:p>
          <a:r>
            <a:rPr lang="pt-BR"/>
            <a:t>V - produção e difusão de informações no campo do ensino, pesquisa, extensão e gestão sobre as temáticas LGBT como ferramentas fundamentais para promoção de respeito e igualdade; e</a:t>
          </a:r>
          <a:endParaRPr lang="en-US"/>
        </a:p>
      </dgm:t>
    </dgm:pt>
    <dgm:pt modelId="{1E913541-87E3-4340-AA03-CD9D2F2B5E9B}" type="parTrans" cxnId="{6C5C8220-33B0-496E-BA86-6A942C026518}">
      <dgm:prSet/>
      <dgm:spPr/>
      <dgm:t>
        <a:bodyPr/>
        <a:lstStyle/>
        <a:p>
          <a:endParaRPr lang="en-US"/>
        </a:p>
      </dgm:t>
    </dgm:pt>
    <dgm:pt modelId="{F24556AC-5EC6-4BA0-BF99-F76556468019}" type="sibTrans" cxnId="{6C5C8220-33B0-496E-BA86-6A942C026518}">
      <dgm:prSet/>
      <dgm:spPr/>
      <dgm:t>
        <a:bodyPr/>
        <a:lstStyle/>
        <a:p>
          <a:endParaRPr lang="en-US"/>
        </a:p>
      </dgm:t>
    </dgm:pt>
    <dgm:pt modelId="{4649762A-30C1-42F1-8859-C1AAB3542893}">
      <dgm:prSet/>
      <dgm:spPr/>
      <dgm:t>
        <a:bodyPr/>
        <a:lstStyle/>
        <a:p>
          <a:r>
            <a:rPr lang="pt-BR"/>
            <a:t>VI - constante abertura da comunidade universitária para o diálogo sobre preconceito e discriminação, relativos à diversidade sexual e de gênero.</a:t>
          </a:r>
          <a:endParaRPr lang="en-US"/>
        </a:p>
      </dgm:t>
    </dgm:pt>
    <dgm:pt modelId="{E7E9503E-E4B0-4D39-9057-954605916246}" type="parTrans" cxnId="{EF693612-8674-4B77-91D1-EBED90D6C543}">
      <dgm:prSet/>
      <dgm:spPr/>
      <dgm:t>
        <a:bodyPr/>
        <a:lstStyle/>
        <a:p>
          <a:endParaRPr lang="en-US"/>
        </a:p>
      </dgm:t>
    </dgm:pt>
    <dgm:pt modelId="{6D3B1556-D22E-4DC4-BF69-C2E625D3AB59}" type="sibTrans" cxnId="{EF693612-8674-4B77-91D1-EBED90D6C543}">
      <dgm:prSet/>
      <dgm:spPr/>
      <dgm:t>
        <a:bodyPr/>
        <a:lstStyle/>
        <a:p>
          <a:endParaRPr lang="en-US"/>
        </a:p>
      </dgm:t>
    </dgm:pt>
    <dgm:pt modelId="{17B571D6-3236-4AE2-8C72-7085B451AE33}" type="pres">
      <dgm:prSet presAssocID="{1478A7DF-ACD8-4C0F-A183-DB5241117789}" presName="linear" presStyleCnt="0">
        <dgm:presLayoutVars>
          <dgm:animLvl val="lvl"/>
          <dgm:resizeHandles val="exact"/>
        </dgm:presLayoutVars>
      </dgm:prSet>
      <dgm:spPr/>
    </dgm:pt>
    <dgm:pt modelId="{020DF4C9-4EC3-40DE-B2B6-35367C2EFFC7}" type="pres">
      <dgm:prSet presAssocID="{717DF22C-C675-4C57-8981-04BDB415ED9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5FB1AAA-12ED-42A1-9855-738D05582269}" type="pres">
      <dgm:prSet presAssocID="{1138BFFF-7CB9-4D2B-AE6A-288101EAC69B}" presName="spacer" presStyleCnt="0"/>
      <dgm:spPr/>
    </dgm:pt>
    <dgm:pt modelId="{773A7ED1-CFFB-4194-AF3A-EC0A13A6E58C}" type="pres">
      <dgm:prSet presAssocID="{79D1EF30-21A8-4149-99FB-1187B313AF8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0B6DB53-1EBF-4712-9775-C50B89D518FE}" type="pres">
      <dgm:prSet presAssocID="{DD29A344-C171-4E03-A0DC-BA8ECE5013BE}" presName="spacer" presStyleCnt="0"/>
      <dgm:spPr/>
    </dgm:pt>
    <dgm:pt modelId="{D20CC30A-51DA-40E3-A5BB-98040924B7A4}" type="pres">
      <dgm:prSet presAssocID="{48DA8F71-BE8B-4DB9-9362-353A592F15D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94F4820-F6B7-4DFD-8606-CADBB3EC5BF4}" type="pres">
      <dgm:prSet presAssocID="{50313A2D-4B1C-4D90-A8DE-15BE10E750FC}" presName="spacer" presStyleCnt="0"/>
      <dgm:spPr/>
    </dgm:pt>
    <dgm:pt modelId="{BDD9BFAF-2F32-49EF-871F-2B8CDC929891}" type="pres">
      <dgm:prSet presAssocID="{2E17DB90-1853-4A58-B2A7-BFCC9371D348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B53B2FF-0939-400B-A1E7-C488CC50E9D4}" type="pres">
      <dgm:prSet presAssocID="{6A714870-F57F-4EC9-B4AB-8EDF5AC16BA4}" presName="spacer" presStyleCnt="0"/>
      <dgm:spPr/>
    </dgm:pt>
    <dgm:pt modelId="{7D758E3A-651A-44D2-BA39-7D4CFF897A6A}" type="pres">
      <dgm:prSet presAssocID="{4015C857-6F73-4583-9FE8-686EF42343FE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D200F75-50D1-473D-A4FB-69F8C8E3034E}" type="pres">
      <dgm:prSet presAssocID="{D2CC675B-92D9-47E0-B70E-71D5E0579ECE}" presName="spacer" presStyleCnt="0"/>
      <dgm:spPr/>
    </dgm:pt>
    <dgm:pt modelId="{BDE664B0-6EC1-401D-AC7C-2100C9D8CBAC}" type="pres">
      <dgm:prSet presAssocID="{05147A95-004E-48AC-9DDF-B67303645FE3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2920694B-CC72-4C3A-86EB-D9095420A7A8}" type="pres">
      <dgm:prSet presAssocID="{F24556AC-5EC6-4BA0-BF99-F76556468019}" presName="spacer" presStyleCnt="0"/>
      <dgm:spPr/>
    </dgm:pt>
    <dgm:pt modelId="{C26B6144-5682-49EB-A5FF-092810426DB2}" type="pres">
      <dgm:prSet presAssocID="{4649762A-30C1-42F1-8859-C1AAB354289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F693612-8674-4B77-91D1-EBED90D6C543}" srcId="{1478A7DF-ACD8-4C0F-A183-DB5241117789}" destId="{4649762A-30C1-42F1-8859-C1AAB3542893}" srcOrd="6" destOrd="0" parTransId="{E7E9503E-E4B0-4D39-9057-954605916246}" sibTransId="{6D3B1556-D22E-4DC4-BF69-C2E625D3AB59}"/>
    <dgm:cxn modelId="{6C5C8220-33B0-496E-BA86-6A942C026518}" srcId="{1478A7DF-ACD8-4C0F-A183-DB5241117789}" destId="{05147A95-004E-48AC-9DDF-B67303645FE3}" srcOrd="5" destOrd="0" parTransId="{1E913541-87E3-4340-AA03-CD9D2F2B5E9B}" sibTransId="{F24556AC-5EC6-4BA0-BF99-F76556468019}"/>
    <dgm:cxn modelId="{723DC926-4F68-4BE1-8286-624EAFE2D1A0}" srcId="{1478A7DF-ACD8-4C0F-A183-DB5241117789}" destId="{717DF22C-C675-4C57-8981-04BDB415ED98}" srcOrd="0" destOrd="0" parTransId="{FE7B48DC-07B2-4F0A-A8BD-1BC1DA31330B}" sibTransId="{1138BFFF-7CB9-4D2B-AE6A-288101EAC69B}"/>
    <dgm:cxn modelId="{0A8CC972-E080-4ECC-ABA7-5CEC602A44AE}" srcId="{1478A7DF-ACD8-4C0F-A183-DB5241117789}" destId="{79D1EF30-21A8-4149-99FB-1187B313AF8E}" srcOrd="1" destOrd="0" parTransId="{08D72911-5421-4F1D-A550-6FD2DF6374F7}" sibTransId="{DD29A344-C171-4E03-A0DC-BA8ECE5013BE}"/>
    <dgm:cxn modelId="{715F8173-3E5F-4BB7-8676-894757F92DE0}" type="presOf" srcId="{4649762A-30C1-42F1-8859-C1AAB3542893}" destId="{C26B6144-5682-49EB-A5FF-092810426DB2}" srcOrd="0" destOrd="0" presId="urn:microsoft.com/office/officeart/2005/8/layout/vList2"/>
    <dgm:cxn modelId="{D3C8697D-D0DE-44FB-AE76-2A3D7A1311A4}" type="presOf" srcId="{1478A7DF-ACD8-4C0F-A183-DB5241117789}" destId="{17B571D6-3236-4AE2-8C72-7085B451AE33}" srcOrd="0" destOrd="0" presId="urn:microsoft.com/office/officeart/2005/8/layout/vList2"/>
    <dgm:cxn modelId="{C9744786-3B9D-46FF-B226-E41DA52DFDC3}" srcId="{1478A7DF-ACD8-4C0F-A183-DB5241117789}" destId="{48DA8F71-BE8B-4DB9-9362-353A592F15DE}" srcOrd="2" destOrd="0" parTransId="{4835613C-E529-424A-B9C3-C34C0A945237}" sibTransId="{50313A2D-4B1C-4D90-A8DE-15BE10E750FC}"/>
    <dgm:cxn modelId="{4BDAA98B-E30A-4921-9B10-2535305F465C}" type="presOf" srcId="{4015C857-6F73-4583-9FE8-686EF42343FE}" destId="{7D758E3A-651A-44D2-BA39-7D4CFF897A6A}" srcOrd="0" destOrd="0" presId="urn:microsoft.com/office/officeart/2005/8/layout/vList2"/>
    <dgm:cxn modelId="{E3C0829F-339C-4C37-8088-C8E48C18ECA6}" srcId="{1478A7DF-ACD8-4C0F-A183-DB5241117789}" destId="{4015C857-6F73-4583-9FE8-686EF42343FE}" srcOrd="4" destOrd="0" parTransId="{10C41E63-5AC6-48FB-A2EF-683B271D265E}" sibTransId="{D2CC675B-92D9-47E0-B70E-71D5E0579ECE}"/>
    <dgm:cxn modelId="{231203A5-9EFD-43A7-A439-3803ACC6B421}" type="presOf" srcId="{717DF22C-C675-4C57-8981-04BDB415ED98}" destId="{020DF4C9-4EC3-40DE-B2B6-35367C2EFFC7}" srcOrd="0" destOrd="0" presId="urn:microsoft.com/office/officeart/2005/8/layout/vList2"/>
    <dgm:cxn modelId="{9766CBCA-5CF0-4F5D-8491-EDD3A930D63A}" type="presOf" srcId="{05147A95-004E-48AC-9DDF-B67303645FE3}" destId="{BDE664B0-6EC1-401D-AC7C-2100C9D8CBAC}" srcOrd="0" destOrd="0" presId="urn:microsoft.com/office/officeart/2005/8/layout/vList2"/>
    <dgm:cxn modelId="{D42C59D5-048C-4D4B-9F68-B0784B7F4E4E}" type="presOf" srcId="{79D1EF30-21A8-4149-99FB-1187B313AF8E}" destId="{773A7ED1-CFFB-4194-AF3A-EC0A13A6E58C}" srcOrd="0" destOrd="0" presId="urn:microsoft.com/office/officeart/2005/8/layout/vList2"/>
    <dgm:cxn modelId="{5B9D3ADD-AB7C-4891-8DD2-622CC6F34A5D}" srcId="{1478A7DF-ACD8-4C0F-A183-DB5241117789}" destId="{2E17DB90-1853-4A58-B2A7-BFCC9371D348}" srcOrd="3" destOrd="0" parTransId="{3A881586-8663-44B8-90EB-A423FC5EB5F2}" sibTransId="{6A714870-F57F-4EC9-B4AB-8EDF5AC16BA4}"/>
    <dgm:cxn modelId="{9FFF5EED-DDF4-4793-B84C-89D940645EA0}" type="presOf" srcId="{2E17DB90-1853-4A58-B2A7-BFCC9371D348}" destId="{BDD9BFAF-2F32-49EF-871F-2B8CDC929891}" srcOrd="0" destOrd="0" presId="urn:microsoft.com/office/officeart/2005/8/layout/vList2"/>
    <dgm:cxn modelId="{818E26FE-D0EF-4F93-B897-0540E22C3017}" type="presOf" srcId="{48DA8F71-BE8B-4DB9-9362-353A592F15DE}" destId="{D20CC30A-51DA-40E3-A5BB-98040924B7A4}" srcOrd="0" destOrd="0" presId="urn:microsoft.com/office/officeart/2005/8/layout/vList2"/>
    <dgm:cxn modelId="{B73F035C-591B-42CD-BAE7-F0E6681119F3}" type="presParOf" srcId="{17B571D6-3236-4AE2-8C72-7085B451AE33}" destId="{020DF4C9-4EC3-40DE-B2B6-35367C2EFFC7}" srcOrd="0" destOrd="0" presId="urn:microsoft.com/office/officeart/2005/8/layout/vList2"/>
    <dgm:cxn modelId="{9FE6CD38-7662-4150-ADDB-98B3729EF94C}" type="presParOf" srcId="{17B571D6-3236-4AE2-8C72-7085B451AE33}" destId="{05FB1AAA-12ED-42A1-9855-738D05582269}" srcOrd="1" destOrd="0" presId="urn:microsoft.com/office/officeart/2005/8/layout/vList2"/>
    <dgm:cxn modelId="{98CFFD8E-3E0F-4E79-9DB8-C8D90AF26E91}" type="presParOf" srcId="{17B571D6-3236-4AE2-8C72-7085B451AE33}" destId="{773A7ED1-CFFB-4194-AF3A-EC0A13A6E58C}" srcOrd="2" destOrd="0" presId="urn:microsoft.com/office/officeart/2005/8/layout/vList2"/>
    <dgm:cxn modelId="{A294BD1E-A202-4750-BB50-96DC2C1D1688}" type="presParOf" srcId="{17B571D6-3236-4AE2-8C72-7085B451AE33}" destId="{30B6DB53-1EBF-4712-9775-C50B89D518FE}" srcOrd="3" destOrd="0" presId="urn:microsoft.com/office/officeart/2005/8/layout/vList2"/>
    <dgm:cxn modelId="{E1FBB29E-78F7-41FF-9C4C-6565110B44DC}" type="presParOf" srcId="{17B571D6-3236-4AE2-8C72-7085B451AE33}" destId="{D20CC30A-51DA-40E3-A5BB-98040924B7A4}" srcOrd="4" destOrd="0" presId="urn:microsoft.com/office/officeart/2005/8/layout/vList2"/>
    <dgm:cxn modelId="{A97B8832-99C5-45B1-A6AD-A15345541BC4}" type="presParOf" srcId="{17B571D6-3236-4AE2-8C72-7085B451AE33}" destId="{194F4820-F6B7-4DFD-8606-CADBB3EC5BF4}" srcOrd="5" destOrd="0" presId="urn:microsoft.com/office/officeart/2005/8/layout/vList2"/>
    <dgm:cxn modelId="{BD0D66A1-8A1E-4C55-82EA-809B06009968}" type="presParOf" srcId="{17B571D6-3236-4AE2-8C72-7085B451AE33}" destId="{BDD9BFAF-2F32-49EF-871F-2B8CDC929891}" srcOrd="6" destOrd="0" presId="urn:microsoft.com/office/officeart/2005/8/layout/vList2"/>
    <dgm:cxn modelId="{A1E600C5-E867-401A-AE8C-730E57FBFA98}" type="presParOf" srcId="{17B571D6-3236-4AE2-8C72-7085B451AE33}" destId="{5B53B2FF-0939-400B-A1E7-C488CC50E9D4}" srcOrd="7" destOrd="0" presId="urn:microsoft.com/office/officeart/2005/8/layout/vList2"/>
    <dgm:cxn modelId="{17CAF065-69C9-43C2-AB1E-8733C48758EF}" type="presParOf" srcId="{17B571D6-3236-4AE2-8C72-7085B451AE33}" destId="{7D758E3A-651A-44D2-BA39-7D4CFF897A6A}" srcOrd="8" destOrd="0" presId="urn:microsoft.com/office/officeart/2005/8/layout/vList2"/>
    <dgm:cxn modelId="{D2E521F7-3A32-4036-8F84-D431C306583E}" type="presParOf" srcId="{17B571D6-3236-4AE2-8C72-7085B451AE33}" destId="{8D200F75-50D1-473D-A4FB-69F8C8E3034E}" srcOrd="9" destOrd="0" presId="urn:microsoft.com/office/officeart/2005/8/layout/vList2"/>
    <dgm:cxn modelId="{DA7F7F58-DFE6-4BD0-B37C-A0A9D99E9367}" type="presParOf" srcId="{17B571D6-3236-4AE2-8C72-7085B451AE33}" destId="{BDE664B0-6EC1-401D-AC7C-2100C9D8CBAC}" srcOrd="10" destOrd="0" presId="urn:microsoft.com/office/officeart/2005/8/layout/vList2"/>
    <dgm:cxn modelId="{CCA88E31-2EFC-4576-B68F-882FF381DE4E}" type="presParOf" srcId="{17B571D6-3236-4AE2-8C72-7085B451AE33}" destId="{2920694B-CC72-4C3A-86EB-D9095420A7A8}" srcOrd="11" destOrd="0" presId="urn:microsoft.com/office/officeart/2005/8/layout/vList2"/>
    <dgm:cxn modelId="{E7002FF4-8D3C-4DB4-AB48-5797DBE8198D}" type="presParOf" srcId="{17B571D6-3236-4AE2-8C72-7085B451AE33}" destId="{C26B6144-5682-49EB-A5FF-092810426DB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EDB17-77D4-4E25-B6F4-4C0DD26DF929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E508F69-3514-48CB-9E95-B8498363E8C2}">
      <dgm:prSet/>
      <dgm:spPr/>
      <dgm:t>
        <a:bodyPr/>
        <a:lstStyle/>
        <a:p>
          <a:r>
            <a:rPr lang="pt-BR" b="0" i="0" baseline="0" dirty="0"/>
            <a:t>I - Acolhimento e Acompanhamento (PROAE e PROGEP)</a:t>
          </a:r>
          <a:endParaRPr lang="en-US" dirty="0"/>
        </a:p>
      </dgm:t>
    </dgm:pt>
    <dgm:pt modelId="{BD682ABD-295E-40C1-80C2-80DDE7F97D23}" type="parTrans" cxnId="{3A9D9FBA-802F-4FBD-8C42-7BEED01CC77F}">
      <dgm:prSet/>
      <dgm:spPr/>
      <dgm:t>
        <a:bodyPr/>
        <a:lstStyle/>
        <a:p>
          <a:endParaRPr lang="en-US"/>
        </a:p>
      </dgm:t>
    </dgm:pt>
    <dgm:pt modelId="{8CC2C5D3-4146-436F-ABB8-0FB4A9F12EB1}" type="sibTrans" cxnId="{3A9D9FBA-802F-4FBD-8C42-7BEED01CC77F}">
      <dgm:prSet/>
      <dgm:spPr/>
      <dgm:t>
        <a:bodyPr/>
        <a:lstStyle/>
        <a:p>
          <a:endParaRPr lang="en-US"/>
        </a:p>
      </dgm:t>
    </dgm:pt>
    <dgm:pt modelId="{93C9C2CD-16CE-4A46-9B16-74E3C7E6453A}">
      <dgm:prSet/>
      <dgm:spPr/>
      <dgm:t>
        <a:bodyPr/>
        <a:lstStyle/>
        <a:p>
          <a:r>
            <a:rPr lang="pt-BR" b="0" i="0" baseline="0" dirty="0"/>
            <a:t>II - Ensino (PROGRAD)</a:t>
          </a:r>
          <a:endParaRPr lang="en-US" dirty="0"/>
        </a:p>
      </dgm:t>
    </dgm:pt>
    <dgm:pt modelId="{282FF198-0E73-4F63-86BD-C887637CA1C9}" type="parTrans" cxnId="{4E558396-D818-4038-AA5A-85BBA463A333}">
      <dgm:prSet/>
      <dgm:spPr/>
      <dgm:t>
        <a:bodyPr/>
        <a:lstStyle/>
        <a:p>
          <a:endParaRPr lang="en-US"/>
        </a:p>
      </dgm:t>
    </dgm:pt>
    <dgm:pt modelId="{9DCE19C8-0867-45E2-844F-0BF616A6F094}" type="sibTrans" cxnId="{4E558396-D818-4038-AA5A-85BBA463A333}">
      <dgm:prSet/>
      <dgm:spPr/>
      <dgm:t>
        <a:bodyPr/>
        <a:lstStyle/>
        <a:p>
          <a:endParaRPr lang="en-US"/>
        </a:p>
      </dgm:t>
    </dgm:pt>
    <dgm:pt modelId="{050EAEE2-E241-40EC-B9A2-89B5F927D875}">
      <dgm:prSet/>
      <dgm:spPr/>
      <dgm:t>
        <a:bodyPr/>
        <a:lstStyle/>
        <a:p>
          <a:r>
            <a:rPr lang="pt-BR" b="0" i="0" baseline="0" dirty="0"/>
            <a:t>III - Pesquisa (PROPP)</a:t>
          </a:r>
          <a:endParaRPr lang="en-US" dirty="0"/>
        </a:p>
      </dgm:t>
    </dgm:pt>
    <dgm:pt modelId="{B4BB8778-E289-4897-989F-69C71C854BDA}" type="parTrans" cxnId="{B9ABB3C9-02CB-4CCE-82F1-883F4A0544BB}">
      <dgm:prSet/>
      <dgm:spPr/>
      <dgm:t>
        <a:bodyPr/>
        <a:lstStyle/>
        <a:p>
          <a:endParaRPr lang="en-US"/>
        </a:p>
      </dgm:t>
    </dgm:pt>
    <dgm:pt modelId="{E6427457-319B-40D4-AF9D-DACC541770A0}" type="sibTrans" cxnId="{B9ABB3C9-02CB-4CCE-82F1-883F4A0544BB}">
      <dgm:prSet/>
      <dgm:spPr/>
      <dgm:t>
        <a:bodyPr/>
        <a:lstStyle/>
        <a:p>
          <a:endParaRPr lang="en-US"/>
        </a:p>
      </dgm:t>
    </dgm:pt>
    <dgm:pt modelId="{B47B8EA9-DEC7-40AD-BB73-8D96C304C6E7}">
      <dgm:prSet/>
      <dgm:spPr/>
      <dgm:t>
        <a:bodyPr/>
        <a:lstStyle/>
        <a:p>
          <a:r>
            <a:rPr lang="pt-BR" b="0" i="0" baseline="0" dirty="0"/>
            <a:t>IV - Extensão e Cultura (PROEXC)</a:t>
          </a:r>
          <a:endParaRPr lang="en-US" dirty="0"/>
        </a:p>
      </dgm:t>
    </dgm:pt>
    <dgm:pt modelId="{A1A8F13C-9316-41D3-AB47-B8033C061DD2}" type="parTrans" cxnId="{66AB03A3-9EF3-4202-9125-73A29FF3D8D9}">
      <dgm:prSet/>
      <dgm:spPr/>
      <dgm:t>
        <a:bodyPr/>
        <a:lstStyle/>
        <a:p>
          <a:endParaRPr lang="en-US"/>
        </a:p>
      </dgm:t>
    </dgm:pt>
    <dgm:pt modelId="{03EC3A24-14F1-4634-B9F7-3B8246D09D4C}" type="sibTrans" cxnId="{66AB03A3-9EF3-4202-9125-73A29FF3D8D9}">
      <dgm:prSet/>
      <dgm:spPr/>
      <dgm:t>
        <a:bodyPr/>
        <a:lstStyle/>
        <a:p>
          <a:endParaRPr lang="en-US"/>
        </a:p>
      </dgm:t>
    </dgm:pt>
    <dgm:pt modelId="{B7DF4AD4-C595-4016-98D0-CBBD42ACCD21}" type="pres">
      <dgm:prSet presAssocID="{7B7EDB17-77D4-4E25-B6F4-4C0DD26DF929}" presName="outerComposite" presStyleCnt="0">
        <dgm:presLayoutVars>
          <dgm:chMax val="5"/>
          <dgm:dir/>
          <dgm:resizeHandles val="exact"/>
        </dgm:presLayoutVars>
      </dgm:prSet>
      <dgm:spPr/>
    </dgm:pt>
    <dgm:pt modelId="{514CB964-2C46-4418-8056-7E97C1ACC381}" type="pres">
      <dgm:prSet presAssocID="{7B7EDB17-77D4-4E25-B6F4-4C0DD26DF929}" presName="dummyMaxCanvas" presStyleCnt="0">
        <dgm:presLayoutVars/>
      </dgm:prSet>
      <dgm:spPr/>
    </dgm:pt>
    <dgm:pt modelId="{2F645487-7220-40D5-9E75-18FD07C681E5}" type="pres">
      <dgm:prSet presAssocID="{7B7EDB17-77D4-4E25-B6F4-4C0DD26DF929}" presName="FourNodes_1" presStyleLbl="node1" presStyleIdx="0" presStyleCnt="4">
        <dgm:presLayoutVars>
          <dgm:bulletEnabled val="1"/>
        </dgm:presLayoutVars>
      </dgm:prSet>
      <dgm:spPr/>
    </dgm:pt>
    <dgm:pt modelId="{190E1A12-DA15-43CE-BD8B-152E05BF22EF}" type="pres">
      <dgm:prSet presAssocID="{7B7EDB17-77D4-4E25-B6F4-4C0DD26DF929}" presName="FourNodes_2" presStyleLbl="node1" presStyleIdx="1" presStyleCnt="4">
        <dgm:presLayoutVars>
          <dgm:bulletEnabled val="1"/>
        </dgm:presLayoutVars>
      </dgm:prSet>
      <dgm:spPr/>
    </dgm:pt>
    <dgm:pt modelId="{E1A8C586-8C45-4E8D-8425-2E7AB8A15602}" type="pres">
      <dgm:prSet presAssocID="{7B7EDB17-77D4-4E25-B6F4-4C0DD26DF929}" presName="FourNodes_3" presStyleLbl="node1" presStyleIdx="2" presStyleCnt="4">
        <dgm:presLayoutVars>
          <dgm:bulletEnabled val="1"/>
        </dgm:presLayoutVars>
      </dgm:prSet>
      <dgm:spPr/>
    </dgm:pt>
    <dgm:pt modelId="{7AC60DD2-6D62-4B74-84E3-DE3BB68113C9}" type="pres">
      <dgm:prSet presAssocID="{7B7EDB17-77D4-4E25-B6F4-4C0DD26DF929}" presName="FourNodes_4" presStyleLbl="node1" presStyleIdx="3" presStyleCnt="4">
        <dgm:presLayoutVars>
          <dgm:bulletEnabled val="1"/>
        </dgm:presLayoutVars>
      </dgm:prSet>
      <dgm:spPr/>
    </dgm:pt>
    <dgm:pt modelId="{B477CC5C-15FC-4F62-9FBE-71F5E7F5EFA5}" type="pres">
      <dgm:prSet presAssocID="{7B7EDB17-77D4-4E25-B6F4-4C0DD26DF929}" presName="FourConn_1-2" presStyleLbl="fgAccFollowNode1" presStyleIdx="0" presStyleCnt="3">
        <dgm:presLayoutVars>
          <dgm:bulletEnabled val="1"/>
        </dgm:presLayoutVars>
      </dgm:prSet>
      <dgm:spPr/>
    </dgm:pt>
    <dgm:pt modelId="{8DCC9249-155C-4ADE-8509-1BD0A5BDBEED}" type="pres">
      <dgm:prSet presAssocID="{7B7EDB17-77D4-4E25-B6F4-4C0DD26DF929}" presName="FourConn_2-3" presStyleLbl="fgAccFollowNode1" presStyleIdx="1" presStyleCnt="3">
        <dgm:presLayoutVars>
          <dgm:bulletEnabled val="1"/>
        </dgm:presLayoutVars>
      </dgm:prSet>
      <dgm:spPr/>
    </dgm:pt>
    <dgm:pt modelId="{BE63A380-6F84-4A7F-9E24-20A432FAC7CA}" type="pres">
      <dgm:prSet presAssocID="{7B7EDB17-77D4-4E25-B6F4-4C0DD26DF929}" presName="FourConn_3-4" presStyleLbl="fgAccFollowNode1" presStyleIdx="2" presStyleCnt="3">
        <dgm:presLayoutVars>
          <dgm:bulletEnabled val="1"/>
        </dgm:presLayoutVars>
      </dgm:prSet>
      <dgm:spPr/>
    </dgm:pt>
    <dgm:pt modelId="{ED6B8D61-BEC5-436B-97B1-EA2538BC2097}" type="pres">
      <dgm:prSet presAssocID="{7B7EDB17-77D4-4E25-B6F4-4C0DD26DF929}" presName="FourNodes_1_text" presStyleLbl="node1" presStyleIdx="3" presStyleCnt="4">
        <dgm:presLayoutVars>
          <dgm:bulletEnabled val="1"/>
        </dgm:presLayoutVars>
      </dgm:prSet>
      <dgm:spPr/>
    </dgm:pt>
    <dgm:pt modelId="{90E8041A-FB63-489E-9725-02C88BEB9C9C}" type="pres">
      <dgm:prSet presAssocID="{7B7EDB17-77D4-4E25-B6F4-4C0DD26DF929}" presName="FourNodes_2_text" presStyleLbl="node1" presStyleIdx="3" presStyleCnt="4">
        <dgm:presLayoutVars>
          <dgm:bulletEnabled val="1"/>
        </dgm:presLayoutVars>
      </dgm:prSet>
      <dgm:spPr/>
    </dgm:pt>
    <dgm:pt modelId="{5AE83077-C304-481F-9C59-06B85AD60E05}" type="pres">
      <dgm:prSet presAssocID="{7B7EDB17-77D4-4E25-B6F4-4C0DD26DF929}" presName="FourNodes_3_text" presStyleLbl="node1" presStyleIdx="3" presStyleCnt="4">
        <dgm:presLayoutVars>
          <dgm:bulletEnabled val="1"/>
        </dgm:presLayoutVars>
      </dgm:prSet>
      <dgm:spPr/>
    </dgm:pt>
    <dgm:pt modelId="{8AF44929-306D-4356-A1A4-71F0D255FF01}" type="pres">
      <dgm:prSet presAssocID="{7B7EDB17-77D4-4E25-B6F4-4C0DD26DF929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205E3923-11BF-463F-8F55-6296B5BFF42B}" type="presOf" srcId="{BE508F69-3514-48CB-9E95-B8498363E8C2}" destId="{2F645487-7220-40D5-9E75-18FD07C681E5}" srcOrd="0" destOrd="0" presId="urn:microsoft.com/office/officeart/2005/8/layout/vProcess5"/>
    <dgm:cxn modelId="{F7647866-DA3D-4654-BC66-6F8495C71CD3}" type="presOf" srcId="{050EAEE2-E241-40EC-B9A2-89B5F927D875}" destId="{E1A8C586-8C45-4E8D-8425-2E7AB8A15602}" srcOrd="0" destOrd="0" presId="urn:microsoft.com/office/officeart/2005/8/layout/vProcess5"/>
    <dgm:cxn modelId="{F431E948-D0FD-4FF4-B956-E374E4D73532}" type="presOf" srcId="{9DCE19C8-0867-45E2-844F-0BF616A6F094}" destId="{8DCC9249-155C-4ADE-8509-1BD0A5BDBEED}" srcOrd="0" destOrd="0" presId="urn:microsoft.com/office/officeart/2005/8/layout/vProcess5"/>
    <dgm:cxn modelId="{BB4BF46A-BEAD-4A8E-BDD5-6B8471CCA291}" type="presOf" srcId="{93C9C2CD-16CE-4A46-9B16-74E3C7E6453A}" destId="{190E1A12-DA15-43CE-BD8B-152E05BF22EF}" srcOrd="0" destOrd="0" presId="urn:microsoft.com/office/officeart/2005/8/layout/vProcess5"/>
    <dgm:cxn modelId="{D17F165A-FCD0-48D0-9EB1-3E11866472E6}" type="presOf" srcId="{B47B8EA9-DEC7-40AD-BB73-8D96C304C6E7}" destId="{7AC60DD2-6D62-4B74-84E3-DE3BB68113C9}" srcOrd="0" destOrd="0" presId="urn:microsoft.com/office/officeart/2005/8/layout/vProcess5"/>
    <dgm:cxn modelId="{4E558396-D818-4038-AA5A-85BBA463A333}" srcId="{7B7EDB17-77D4-4E25-B6F4-4C0DD26DF929}" destId="{93C9C2CD-16CE-4A46-9B16-74E3C7E6453A}" srcOrd="1" destOrd="0" parTransId="{282FF198-0E73-4F63-86BD-C887637CA1C9}" sibTransId="{9DCE19C8-0867-45E2-844F-0BF616A6F094}"/>
    <dgm:cxn modelId="{66AB03A3-9EF3-4202-9125-73A29FF3D8D9}" srcId="{7B7EDB17-77D4-4E25-B6F4-4C0DD26DF929}" destId="{B47B8EA9-DEC7-40AD-BB73-8D96C304C6E7}" srcOrd="3" destOrd="0" parTransId="{A1A8F13C-9316-41D3-AB47-B8033C061DD2}" sibTransId="{03EC3A24-14F1-4634-B9F7-3B8246D09D4C}"/>
    <dgm:cxn modelId="{7D8A18AE-63E0-4645-B22B-687468E8CBFF}" type="presOf" srcId="{8CC2C5D3-4146-436F-ABB8-0FB4A9F12EB1}" destId="{B477CC5C-15FC-4F62-9FBE-71F5E7F5EFA5}" srcOrd="0" destOrd="0" presId="urn:microsoft.com/office/officeart/2005/8/layout/vProcess5"/>
    <dgm:cxn modelId="{3A9D9FBA-802F-4FBD-8C42-7BEED01CC77F}" srcId="{7B7EDB17-77D4-4E25-B6F4-4C0DD26DF929}" destId="{BE508F69-3514-48CB-9E95-B8498363E8C2}" srcOrd="0" destOrd="0" parTransId="{BD682ABD-295E-40C1-80C2-80DDE7F97D23}" sibTransId="{8CC2C5D3-4146-436F-ABB8-0FB4A9F12EB1}"/>
    <dgm:cxn modelId="{B9ABB3C9-02CB-4CCE-82F1-883F4A0544BB}" srcId="{7B7EDB17-77D4-4E25-B6F4-4C0DD26DF929}" destId="{050EAEE2-E241-40EC-B9A2-89B5F927D875}" srcOrd="2" destOrd="0" parTransId="{B4BB8778-E289-4897-989F-69C71C854BDA}" sibTransId="{E6427457-319B-40D4-AF9D-DACC541770A0}"/>
    <dgm:cxn modelId="{87A62FCA-D97A-4EEC-8E72-297AF354F835}" type="presOf" srcId="{93C9C2CD-16CE-4A46-9B16-74E3C7E6453A}" destId="{90E8041A-FB63-489E-9725-02C88BEB9C9C}" srcOrd="1" destOrd="0" presId="urn:microsoft.com/office/officeart/2005/8/layout/vProcess5"/>
    <dgm:cxn modelId="{2CD52AE8-C7EB-4A37-A151-E2A3DC821CA1}" type="presOf" srcId="{E6427457-319B-40D4-AF9D-DACC541770A0}" destId="{BE63A380-6F84-4A7F-9E24-20A432FAC7CA}" srcOrd="0" destOrd="0" presId="urn:microsoft.com/office/officeart/2005/8/layout/vProcess5"/>
    <dgm:cxn modelId="{528F38EB-69B4-47C4-988D-1D738F1BB2ED}" type="presOf" srcId="{B47B8EA9-DEC7-40AD-BB73-8D96C304C6E7}" destId="{8AF44929-306D-4356-A1A4-71F0D255FF01}" srcOrd="1" destOrd="0" presId="urn:microsoft.com/office/officeart/2005/8/layout/vProcess5"/>
    <dgm:cxn modelId="{DE8C22F1-B1BC-4086-9465-EA09F5D97939}" type="presOf" srcId="{050EAEE2-E241-40EC-B9A2-89B5F927D875}" destId="{5AE83077-C304-481F-9C59-06B85AD60E05}" srcOrd="1" destOrd="0" presId="urn:microsoft.com/office/officeart/2005/8/layout/vProcess5"/>
    <dgm:cxn modelId="{BDEBBAFA-0158-4D6B-9321-738B3C206656}" type="presOf" srcId="{7B7EDB17-77D4-4E25-B6F4-4C0DD26DF929}" destId="{B7DF4AD4-C595-4016-98D0-CBBD42ACCD21}" srcOrd="0" destOrd="0" presId="urn:microsoft.com/office/officeart/2005/8/layout/vProcess5"/>
    <dgm:cxn modelId="{4C157DFD-A3DE-4729-8C14-DC3F5D858232}" type="presOf" srcId="{BE508F69-3514-48CB-9E95-B8498363E8C2}" destId="{ED6B8D61-BEC5-436B-97B1-EA2538BC2097}" srcOrd="1" destOrd="0" presId="urn:microsoft.com/office/officeart/2005/8/layout/vProcess5"/>
    <dgm:cxn modelId="{769242C8-2008-4844-A15B-08322DB5CDE9}" type="presParOf" srcId="{B7DF4AD4-C595-4016-98D0-CBBD42ACCD21}" destId="{514CB964-2C46-4418-8056-7E97C1ACC381}" srcOrd="0" destOrd="0" presId="urn:microsoft.com/office/officeart/2005/8/layout/vProcess5"/>
    <dgm:cxn modelId="{CE6F640D-74E8-45AF-9A1E-87B667FFE90F}" type="presParOf" srcId="{B7DF4AD4-C595-4016-98D0-CBBD42ACCD21}" destId="{2F645487-7220-40D5-9E75-18FD07C681E5}" srcOrd="1" destOrd="0" presId="urn:microsoft.com/office/officeart/2005/8/layout/vProcess5"/>
    <dgm:cxn modelId="{C8434E9C-D059-4323-B80A-923F1D507622}" type="presParOf" srcId="{B7DF4AD4-C595-4016-98D0-CBBD42ACCD21}" destId="{190E1A12-DA15-43CE-BD8B-152E05BF22EF}" srcOrd="2" destOrd="0" presId="urn:microsoft.com/office/officeart/2005/8/layout/vProcess5"/>
    <dgm:cxn modelId="{E518EA62-CAA0-47EE-ADA4-AF4BADB5AB02}" type="presParOf" srcId="{B7DF4AD4-C595-4016-98D0-CBBD42ACCD21}" destId="{E1A8C586-8C45-4E8D-8425-2E7AB8A15602}" srcOrd="3" destOrd="0" presId="urn:microsoft.com/office/officeart/2005/8/layout/vProcess5"/>
    <dgm:cxn modelId="{333F2EC4-E938-40CA-8FB7-9B77EEDF5BAB}" type="presParOf" srcId="{B7DF4AD4-C595-4016-98D0-CBBD42ACCD21}" destId="{7AC60DD2-6D62-4B74-84E3-DE3BB68113C9}" srcOrd="4" destOrd="0" presId="urn:microsoft.com/office/officeart/2005/8/layout/vProcess5"/>
    <dgm:cxn modelId="{1B25E64D-ABF0-4AB7-A1B4-F15EA523066F}" type="presParOf" srcId="{B7DF4AD4-C595-4016-98D0-CBBD42ACCD21}" destId="{B477CC5C-15FC-4F62-9FBE-71F5E7F5EFA5}" srcOrd="5" destOrd="0" presId="urn:microsoft.com/office/officeart/2005/8/layout/vProcess5"/>
    <dgm:cxn modelId="{D5077206-8471-4002-B91D-509D77A762E3}" type="presParOf" srcId="{B7DF4AD4-C595-4016-98D0-CBBD42ACCD21}" destId="{8DCC9249-155C-4ADE-8509-1BD0A5BDBEED}" srcOrd="6" destOrd="0" presId="urn:microsoft.com/office/officeart/2005/8/layout/vProcess5"/>
    <dgm:cxn modelId="{8951E4BE-2162-4628-9284-18A2CB111E69}" type="presParOf" srcId="{B7DF4AD4-C595-4016-98D0-CBBD42ACCD21}" destId="{BE63A380-6F84-4A7F-9E24-20A432FAC7CA}" srcOrd="7" destOrd="0" presId="urn:microsoft.com/office/officeart/2005/8/layout/vProcess5"/>
    <dgm:cxn modelId="{FDDF01E1-9F9C-40A7-A1E1-EB0439A9DF0E}" type="presParOf" srcId="{B7DF4AD4-C595-4016-98D0-CBBD42ACCD21}" destId="{ED6B8D61-BEC5-436B-97B1-EA2538BC2097}" srcOrd="8" destOrd="0" presId="urn:microsoft.com/office/officeart/2005/8/layout/vProcess5"/>
    <dgm:cxn modelId="{43EDD025-506D-4204-BE54-31614010A9B2}" type="presParOf" srcId="{B7DF4AD4-C595-4016-98D0-CBBD42ACCD21}" destId="{90E8041A-FB63-489E-9725-02C88BEB9C9C}" srcOrd="9" destOrd="0" presId="urn:microsoft.com/office/officeart/2005/8/layout/vProcess5"/>
    <dgm:cxn modelId="{415985C2-272B-472B-A198-F3B3B060A294}" type="presParOf" srcId="{B7DF4AD4-C595-4016-98D0-CBBD42ACCD21}" destId="{5AE83077-C304-481F-9C59-06B85AD60E05}" srcOrd="10" destOrd="0" presId="urn:microsoft.com/office/officeart/2005/8/layout/vProcess5"/>
    <dgm:cxn modelId="{6445EBC3-6C95-4E02-A857-383F17033B0D}" type="presParOf" srcId="{B7DF4AD4-C595-4016-98D0-CBBD42ACCD21}" destId="{8AF44929-306D-4356-A1A4-71F0D255FF0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49BE7-EA91-4DF7-9FAD-6C1B17719336}" type="doc">
      <dgm:prSet loTypeId="urn:microsoft.com/office/officeart/2008/layout/LinedList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6DCEF061-098A-4EA5-BAA8-6ECB67FE639D}">
      <dgm:prSet/>
      <dgm:spPr/>
      <dgm:t>
        <a:bodyPr/>
        <a:lstStyle/>
        <a:p>
          <a:pPr algn="just"/>
          <a:r>
            <a:rPr lang="pt-BR" b="0" i="0" baseline="0" dirty="0"/>
            <a:t>I - atuar com os coletivos estudantis na formação cidadã relativa às questões sobre Diversidade Sexual e de Gênero;</a:t>
          </a:r>
          <a:endParaRPr lang="en-US" dirty="0"/>
        </a:p>
      </dgm:t>
    </dgm:pt>
    <dgm:pt modelId="{1C2BBDD6-4B5A-437B-8588-A93660166DDB}" type="parTrans" cxnId="{D34C7C6F-6A39-4BB3-B1B8-9767EBA85B47}">
      <dgm:prSet/>
      <dgm:spPr/>
      <dgm:t>
        <a:bodyPr/>
        <a:lstStyle/>
        <a:p>
          <a:endParaRPr lang="en-US"/>
        </a:p>
      </dgm:t>
    </dgm:pt>
    <dgm:pt modelId="{54E11337-920C-4684-A87B-D223AF1166FE}" type="sibTrans" cxnId="{D34C7C6F-6A39-4BB3-B1B8-9767EBA85B47}">
      <dgm:prSet/>
      <dgm:spPr/>
      <dgm:t>
        <a:bodyPr/>
        <a:lstStyle/>
        <a:p>
          <a:endParaRPr lang="en-US"/>
        </a:p>
      </dgm:t>
    </dgm:pt>
    <dgm:pt modelId="{12B4FF94-8C48-46D7-B23E-E618DAEF85FB}">
      <dgm:prSet/>
      <dgm:spPr/>
      <dgm:t>
        <a:bodyPr/>
        <a:lstStyle/>
        <a:p>
          <a:pPr algn="just"/>
          <a:r>
            <a:rPr lang="pt-BR" b="0" i="0" baseline="0" dirty="0"/>
            <a:t>II - desenvolver ações com os estudantes ingressantes para orientá-los quanto ao respeito e formas corretas de tratamento dos estudantes transgêneros;</a:t>
          </a:r>
          <a:endParaRPr lang="en-US" dirty="0"/>
        </a:p>
      </dgm:t>
    </dgm:pt>
    <dgm:pt modelId="{3413D619-D4AB-4839-B7CF-DD31F940A95A}" type="parTrans" cxnId="{618A9BBB-DE89-49B6-AFBA-544AA7BBFB27}">
      <dgm:prSet/>
      <dgm:spPr/>
      <dgm:t>
        <a:bodyPr/>
        <a:lstStyle/>
        <a:p>
          <a:endParaRPr lang="en-US"/>
        </a:p>
      </dgm:t>
    </dgm:pt>
    <dgm:pt modelId="{F30F56DC-650E-449F-B950-34E16704CA32}" type="sibTrans" cxnId="{618A9BBB-DE89-49B6-AFBA-544AA7BBFB27}">
      <dgm:prSet/>
      <dgm:spPr/>
      <dgm:t>
        <a:bodyPr/>
        <a:lstStyle/>
        <a:p>
          <a:endParaRPr lang="en-US"/>
        </a:p>
      </dgm:t>
    </dgm:pt>
    <dgm:pt modelId="{E38B4A72-F148-4F99-95EA-BDA2669074E4}">
      <dgm:prSet/>
      <dgm:spPr/>
      <dgm:t>
        <a:bodyPr/>
        <a:lstStyle/>
        <a:p>
          <a:pPr algn="just"/>
          <a:r>
            <a:rPr lang="pt-BR" b="0" i="0" baseline="0" dirty="0"/>
            <a:t>III - desenvolver, conjuntamente às outras </a:t>
          </a:r>
          <a:r>
            <a:rPr lang="pt-BR" b="0" i="0" baseline="0" dirty="0" err="1"/>
            <a:t>Pró-Reitorias</a:t>
          </a:r>
          <a:r>
            <a:rPr lang="pt-BR" b="0" i="0" baseline="0" dirty="0"/>
            <a:t>, campanhas e eventos que promovam o respeito à Diversidade Sexual e de Gênero;</a:t>
          </a:r>
          <a:endParaRPr lang="en-US" dirty="0"/>
        </a:p>
      </dgm:t>
    </dgm:pt>
    <dgm:pt modelId="{BD2BC88B-0790-408D-B2EC-64E1DE98258B}" type="parTrans" cxnId="{FC1A49FF-F9C2-488C-8A34-7FA1EA12FA95}">
      <dgm:prSet/>
      <dgm:spPr/>
      <dgm:t>
        <a:bodyPr/>
        <a:lstStyle/>
        <a:p>
          <a:endParaRPr lang="en-US"/>
        </a:p>
      </dgm:t>
    </dgm:pt>
    <dgm:pt modelId="{9A83C86B-F732-4945-9F82-CAE16B9484FD}" type="sibTrans" cxnId="{FC1A49FF-F9C2-488C-8A34-7FA1EA12FA95}">
      <dgm:prSet/>
      <dgm:spPr/>
      <dgm:t>
        <a:bodyPr/>
        <a:lstStyle/>
        <a:p>
          <a:endParaRPr lang="en-US"/>
        </a:p>
      </dgm:t>
    </dgm:pt>
    <dgm:pt modelId="{0D01EEA3-D59E-4A01-8381-F8B7AD794C84}">
      <dgm:prSet/>
      <dgm:spPr/>
      <dgm:t>
        <a:bodyPr/>
        <a:lstStyle/>
        <a:p>
          <a:pPr algn="just"/>
          <a:r>
            <a:rPr lang="pt-BR" b="0" i="0" baseline="0" dirty="0"/>
            <a:t>Ações de acolhimento e acompanhamento de servidores, no tocante ao caput, será de responsabilidade da </a:t>
          </a:r>
          <a:r>
            <a:rPr lang="pt-BR" b="0" i="0" baseline="0" dirty="0" err="1"/>
            <a:t>Pró-Reitoria</a:t>
          </a:r>
          <a:r>
            <a:rPr lang="pt-BR" b="0" i="0" baseline="0" dirty="0"/>
            <a:t> de Gestão de Pessoas em articulação com a </a:t>
          </a:r>
          <a:r>
            <a:rPr lang="pt-BR" b="0" i="0" baseline="0" dirty="0" err="1"/>
            <a:t>Pró-Reitoria</a:t>
          </a:r>
          <a:r>
            <a:rPr lang="pt-BR" b="0" i="0" baseline="0" dirty="0"/>
            <a:t> de Assistência Estudantil.</a:t>
          </a:r>
          <a:endParaRPr lang="en-US" dirty="0"/>
        </a:p>
      </dgm:t>
    </dgm:pt>
    <dgm:pt modelId="{4152DC77-ECA8-4604-AA09-8BC8C2530108}" type="parTrans" cxnId="{4A2F670F-18DF-460E-B5E4-9E17223C0146}">
      <dgm:prSet/>
      <dgm:spPr/>
      <dgm:t>
        <a:bodyPr/>
        <a:lstStyle/>
        <a:p>
          <a:endParaRPr lang="en-US"/>
        </a:p>
      </dgm:t>
    </dgm:pt>
    <dgm:pt modelId="{C4DAA1B2-3BAD-4B4D-9D17-4CC7B488D575}" type="sibTrans" cxnId="{4A2F670F-18DF-460E-B5E4-9E17223C0146}">
      <dgm:prSet/>
      <dgm:spPr/>
      <dgm:t>
        <a:bodyPr/>
        <a:lstStyle/>
        <a:p>
          <a:endParaRPr lang="en-US"/>
        </a:p>
      </dgm:t>
    </dgm:pt>
    <dgm:pt modelId="{CD2C5F61-1386-4711-A4A1-E934A5CF9E63}" type="pres">
      <dgm:prSet presAssocID="{87749BE7-EA91-4DF7-9FAD-6C1B17719336}" presName="vert0" presStyleCnt="0">
        <dgm:presLayoutVars>
          <dgm:dir/>
          <dgm:animOne val="branch"/>
          <dgm:animLvl val="lvl"/>
        </dgm:presLayoutVars>
      </dgm:prSet>
      <dgm:spPr/>
    </dgm:pt>
    <dgm:pt modelId="{4C72EE39-96D6-4BA0-8823-CC4D7A765216}" type="pres">
      <dgm:prSet presAssocID="{6DCEF061-098A-4EA5-BAA8-6ECB67FE639D}" presName="thickLine" presStyleLbl="alignNode1" presStyleIdx="0" presStyleCnt="4"/>
      <dgm:spPr/>
    </dgm:pt>
    <dgm:pt modelId="{086608F8-E3DA-4F86-B03B-2AFA9054F0A2}" type="pres">
      <dgm:prSet presAssocID="{6DCEF061-098A-4EA5-BAA8-6ECB67FE639D}" presName="horz1" presStyleCnt="0"/>
      <dgm:spPr/>
    </dgm:pt>
    <dgm:pt modelId="{4092F532-B872-4881-92CD-917DF8F79DC7}" type="pres">
      <dgm:prSet presAssocID="{6DCEF061-098A-4EA5-BAA8-6ECB67FE639D}" presName="tx1" presStyleLbl="revTx" presStyleIdx="0" presStyleCnt="4"/>
      <dgm:spPr/>
    </dgm:pt>
    <dgm:pt modelId="{F41A060F-64AB-4A4E-AACD-2ECE8E00397E}" type="pres">
      <dgm:prSet presAssocID="{6DCEF061-098A-4EA5-BAA8-6ECB67FE639D}" presName="vert1" presStyleCnt="0"/>
      <dgm:spPr/>
    </dgm:pt>
    <dgm:pt modelId="{1446FB7D-DDF7-45BD-84D9-9E3A97D6AC9B}" type="pres">
      <dgm:prSet presAssocID="{12B4FF94-8C48-46D7-B23E-E618DAEF85FB}" presName="thickLine" presStyleLbl="alignNode1" presStyleIdx="1" presStyleCnt="4"/>
      <dgm:spPr/>
    </dgm:pt>
    <dgm:pt modelId="{E725EA36-B51D-4382-9223-8D35FA64B1C4}" type="pres">
      <dgm:prSet presAssocID="{12B4FF94-8C48-46D7-B23E-E618DAEF85FB}" presName="horz1" presStyleCnt="0"/>
      <dgm:spPr/>
    </dgm:pt>
    <dgm:pt modelId="{14D8589B-FC7F-4F7A-8EED-008BF311DA16}" type="pres">
      <dgm:prSet presAssocID="{12B4FF94-8C48-46D7-B23E-E618DAEF85FB}" presName="tx1" presStyleLbl="revTx" presStyleIdx="1" presStyleCnt="4"/>
      <dgm:spPr/>
    </dgm:pt>
    <dgm:pt modelId="{413EE8F2-38C3-49EB-86E4-442CE8226686}" type="pres">
      <dgm:prSet presAssocID="{12B4FF94-8C48-46D7-B23E-E618DAEF85FB}" presName="vert1" presStyleCnt="0"/>
      <dgm:spPr/>
    </dgm:pt>
    <dgm:pt modelId="{11C06D48-6AB5-43A9-8837-36E96833FDBB}" type="pres">
      <dgm:prSet presAssocID="{E38B4A72-F148-4F99-95EA-BDA2669074E4}" presName="thickLine" presStyleLbl="alignNode1" presStyleIdx="2" presStyleCnt="4"/>
      <dgm:spPr/>
    </dgm:pt>
    <dgm:pt modelId="{923AD3B2-012D-447F-8EA1-93DFA1025D04}" type="pres">
      <dgm:prSet presAssocID="{E38B4A72-F148-4F99-95EA-BDA2669074E4}" presName="horz1" presStyleCnt="0"/>
      <dgm:spPr/>
    </dgm:pt>
    <dgm:pt modelId="{87F96EB7-6FE8-468E-AF04-928E3F12BE47}" type="pres">
      <dgm:prSet presAssocID="{E38B4A72-F148-4F99-95EA-BDA2669074E4}" presName="tx1" presStyleLbl="revTx" presStyleIdx="2" presStyleCnt="4"/>
      <dgm:spPr/>
    </dgm:pt>
    <dgm:pt modelId="{CAAF25A0-3640-41C6-8793-C78E658FFBD7}" type="pres">
      <dgm:prSet presAssocID="{E38B4A72-F148-4F99-95EA-BDA2669074E4}" presName="vert1" presStyleCnt="0"/>
      <dgm:spPr/>
    </dgm:pt>
    <dgm:pt modelId="{4C886E24-6C0E-424C-B183-AD98E249FEEC}" type="pres">
      <dgm:prSet presAssocID="{0D01EEA3-D59E-4A01-8381-F8B7AD794C84}" presName="thickLine" presStyleLbl="alignNode1" presStyleIdx="3" presStyleCnt="4"/>
      <dgm:spPr/>
    </dgm:pt>
    <dgm:pt modelId="{0CFA5FD4-E7B1-403D-BA75-38DDC1E12D7C}" type="pres">
      <dgm:prSet presAssocID="{0D01EEA3-D59E-4A01-8381-F8B7AD794C84}" presName="horz1" presStyleCnt="0"/>
      <dgm:spPr/>
    </dgm:pt>
    <dgm:pt modelId="{77F9CB04-14C7-4FC6-AAC7-EDC70CD5EE17}" type="pres">
      <dgm:prSet presAssocID="{0D01EEA3-D59E-4A01-8381-F8B7AD794C84}" presName="tx1" presStyleLbl="revTx" presStyleIdx="3" presStyleCnt="4"/>
      <dgm:spPr/>
    </dgm:pt>
    <dgm:pt modelId="{AFD8255B-F142-4649-BEEA-4EC79B9B23B2}" type="pres">
      <dgm:prSet presAssocID="{0D01EEA3-D59E-4A01-8381-F8B7AD794C84}" presName="vert1" presStyleCnt="0"/>
      <dgm:spPr/>
    </dgm:pt>
  </dgm:ptLst>
  <dgm:cxnLst>
    <dgm:cxn modelId="{4A2F670F-18DF-460E-B5E4-9E17223C0146}" srcId="{87749BE7-EA91-4DF7-9FAD-6C1B17719336}" destId="{0D01EEA3-D59E-4A01-8381-F8B7AD794C84}" srcOrd="3" destOrd="0" parTransId="{4152DC77-ECA8-4604-AA09-8BC8C2530108}" sibTransId="{C4DAA1B2-3BAD-4B4D-9D17-4CC7B488D575}"/>
    <dgm:cxn modelId="{87FBA14B-2A60-4D40-9D2B-8F81475F9E5E}" type="presOf" srcId="{87749BE7-EA91-4DF7-9FAD-6C1B17719336}" destId="{CD2C5F61-1386-4711-A4A1-E934A5CF9E63}" srcOrd="0" destOrd="0" presId="urn:microsoft.com/office/officeart/2008/layout/LinedList"/>
    <dgm:cxn modelId="{D34C7C6F-6A39-4BB3-B1B8-9767EBA85B47}" srcId="{87749BE7-EA91-4DF7-9FAD-6C1B17719336}" destId="{6DCEF061-098A-4EA5-BAA8-6ECB67FE639D}" srcOrd="0" destOrd="0" parTransId="{1C2BBDD6-4B5A-437B-8588-A93660166DDB}" sibTransId="{54E11337-920C-4684-A87B-D223AF1166FE}"/>
    <dgm:cxn modelId="{E2EC6688-724A-4B73-8ED1-DC0CAF5CC329}" type="presOf" srcId="{E38B4A72-F148-4F99-95EA-BDA2669074E4}" destId="{87F96EB7-6FE8-468E-AF04-928E3F12BE47}" srcOrd="0" destOrd="0" presId="urn:microsoft.com/office/officeart/2008/layout/LinedList"/>
    <dgm:cxn modelId="{A73BDBA1-7F51-4318-B74A-82F0C0A55664}" type="presOf" srcId="{0D01EEA3-D59E-4A01-8381-F8B7AD794C84}" destId="{77F9CB04-14C7-4FC6-AAC7-EDC70CD5EE17}" srcOrd="0" destOrd="0" presId="urn:microsoft.com/office/officeart/2008/layout/LinedList"/>
    <dgm:cxn modelId="{5C1060A3-E395-4681-AD3A-FAE49218265B}" type="presOf" srcId="{12B4FF94-8C48-46D7-B23E-E618DAEF85FB}" destId="{14D8589B-FC7F-4F7A-8EED-008BF311DA16}" srcOrd="0" destOrd="0" presId="urn:microsoft.com/office/officeart/2008/layout/LinedList"/>
    <dgm:cxn modelId="{A6C5C2AB-844B-45ED-B972-BF2E7EFC0865}" type="presOf" srcId="{6DCEF061-098A-4EA5-BAA8-6ECB67FE639D}" destId="{4092F532-B872-4881-92CD-917DF8F79DC7}" srcOrd="0" destOrd="0" presId="urn:microsoft.com/office/officeart/2008/layout/LinedList"/>
    <dgm:cxn modelId="{618A9BBB-DE89-49B6-AFBA-544AA7BBFB27}" srcId="{87749BE7-EA91-4DF7-9FAD-6C1B17719336}" destId="{12B4FF94-8C48-46D7-B23E-E618DAEF85FB}" srcOrd="1" destOrd="0" parTransId="{3413D619-D4AB-4839-B7CF-DD31F940A95A}" sibTransId="{F30F56DC-650E-449F-B950-34E16704CA32}"/>
    <dgm:cxn modelId="{FC1A49FF-F9C2-488C-8A34-7FA1EA12FA95}" srcId="{87749BE7-EA91-4DF7-9FAD-6C1B17719336}" destId="{E38B4A72-F148-4F99-95EA-BDA2669074E4}" srcOrd="2" destOrd="0" parTransId="{BD2BC88B-0790-408D-B2EC-64E1DE98258B}" sibTransId="{9A83C86B-F732-4945-9F82-CAE16B9484FD}"/>
    <dgm:cxn modelId="{9FFE444A-DDBD-4AAB-A409-4F2F4CE8EA47}" type="presParOf" srcId="{CD2C5F61-1386-4711-A4A1-E934A5CF9E63}" destId="{4C72EE39-96D6-4BA0-8823-CC4D7A765216}" srcOrd="0" destOrd="0" presId="urn:microsoft.com/office/officeart/2008/layout/LinedList"/>
    <dgm:cxn modelId="{15400228-C250-434F-A3B4-4F930825140B}" type="presParOf" srcId="{CD2C5F61-1386-4711-A4A1-E934A5CF9E63}" destId="{086608F8-E3DA-4F86-B03B-2AFA9054F0A2}" srcOrd="1" destOrd="0" presId="urn:microsoft.com/office/officeart/2008/layout/LinedList"/>
    <dgm:cxn modelId="{1A3BDF5E-ED1C-4B31-AB43-CE0B956770E9}" type="presParOf" srcId="{086608F8-E3DA-4F86-B03B-2AFA9054F0A2}" destId="{4092F532-B872-4881-92CD-917DF8F79DC7}" srcOrd="0" destOrd="0" presId="urn:microsoft.com/office/officeart/2008/layout/LinedList"/>
    <dgm:cxn modelId="{E58C4E1C-5644-4942-8711-70080FF7A845}" type="presParOf" srcId="{086608F8-E3DA-4F86-B03B-2AFA9054F0A2}" destId="{F41A060F-64AB-4A4E-AACD-2ECE8E00397E}" srcOrd="1" destOrd="0" presId="urn:microsoft.com/office/officeart/2008/layout/LinedList"/>
    <dgm:cxn modelId="{486168E4-725C-40D7-9924-64DADEA3EE70}" type="presParOf" srcId="{CD2C5F61-1386-4711-A4A1-E934A5CF9E63}" destId="{1446FB7D-DDF7-45BD-84D9-9E3A97D6AC9B}" srcOrd="2" destOrd="0" presId="urn:microsoft.com/office/officeart/2008/layout/LinedList"/>
    <dgm:cxn modelId="{F2F9847F-6E38-43C8-B5BE-2001AC407E2F}" type="presParOf" srcId="{CD2C5F61-1386-4711-A4A1-E934A5CF9E63}" destId="{E725EA36-B51D-4382-9223-8D35FA64B1C4}" srcOrd="3" destOrd="0" presId="urn:microsoft.com/office/officeart/2008/layout/LinedList"/>
    <dgm:cxn modelId="{0E9AC92F-5380-4E46-940F-A05165DFB743}" type="presParOf" srcId="{E725EA36-B51D-4382-9223-8D35FA64B1C4}" destId="{14D8589B-FC7F-4F7A-8EED-008BF311DA16}" srcOrd="0" destOrd="0" presId="urn:microsoft.com/office/officeart/2008/layout/LinedList"/>
    <dgm:cxn modelId="{8823CF0B-E231-48B2-8E29-85DF703F87C9}" type="presParOf" srcId="{E725EA36-B51D-4382-9223-8D35FA64B1C4}" destId="{413EE8F2-38C3-49EB-86E4-442CE8226686}" srcOrd="1" destOrd="0" presId="urn:microsoft.com/office/officeart/2008/layout/LinedList"/>
    <dgm:cxn modelId="{D8C67BEE-940A-46A9-B5D5-EDB48B041D2F}" type="presParOf" srcId="{CD2C5F61-1386-4711-A4A1-E934A5CF9E63}" destId="{11C06D48-6AB5-43A9-8837-36E96833FDBB}" srcOrd="4" destOrd="0" presId="urn:microsoft.com/office/officeart/2008/layout/LinedList"/>
    <dgm:cxn modelId="{3A9C474D-5F06-4857-8284-3C08E11081AD}" type="presParOf" srcId="{CD2C5F61-1386-4711-A4A1-E934A5CF9E63}" destId="{923AD3B2-012D-447F-8EA1-93DFA1025D04}" srcOrd="5" destOrd="0" presId="urn:microsoft.com/office/officeart/2008/layout/LinedList"/>
    <dgm:cxn modelId="{A01B4B87-F6E9-423F-AB29-8E58C4186957}" type="presParOf" srcId="{923AD3B2-012D-447F-8EA1-93DFA1025D04}" destId="{87F96EB7-6FE8-468E-AF04-928E3F12BE47}" srcOrd="0" destOrd="0" presId="urn:microsoft.com/office/officeart/2008/layout/LinedList"/>
    <dgm:cxn modelId="{EB42DC7B-4380-4493-AF3A-1C624ADBC9A5}" type="presParOf" srcId="{923AD3B2-012D-447F-8EA1-93DFA1025D04}" destId="{CAAF25A0-3640-41C6-8793-C78E658FFBD7}" srcOrd="1" destOrd="0" presId="urn:microsoft.com/office/officeart/2008/layout/LinedList"/>
    <dgm:cxn modelId="{2A81DB53-F331-430F-8F0E-80460D9A3DCC}" type="presParOf" srcId="{CD2C5F61-1386-4711-A4A1-E934A5CF9E63}" destId="{4C886E24-6C0E-424C-B183-AD98E249FEEC}" srcOrd="6" destOrd="0" presId="urn:microsoft.com/office/officeart/2008/layout/LinedList"/>
    <dgm:cxn modelId="{50A7826A-949E-434C-8662-AF6222F26FDC}" type="presParOf" srcId="{CD2C5F61-1386-4711-A4A1-E934A5CF9E63}" destId="{0CFA5FD4-E7B1-403D-BA75-38DDC1E12D7C}" srcOrd="7" destOrd="0" presId="urn:microsoft.com/office/officeart/2008/layout/LinedList"/>
    <dgm:cxn modelId="{50718D89-35E8-4E3B-9780-AFA456A1F865}" type="presParOf" srcId="{0CFA5FD4-E7B1-403D-BA75-38DDC1E12D7C}" destId="{77F9CB04-14C7-4FC6-AAC7-EDC70CD5EE17}" srcOrd="0" destOrd="0" presId="urn:microsoft.com/office/officeart/2008/layout/LinedList"/>
    <dgm:cxn modelId="{5C3E3531-F31F-47EE-8239-D2F1020B17B3}" type="presParOf" srcId="{0CFA5FD4-E7B1-403D-BA75-38DDC1E12D7C}" destId="{AFD8255B-F142-4649-BEEA-4EC79B9B23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F5917-077B-4148-9203-378B3B4465CC}">
      <dsp:nvSpPr>
        <dsp:cNvPr id="0" name=""/>
        <dsp:cNvSpPr/>
      </dsp:nvSpPr>
      <dsp:spPr>
        <a:xfrm>
          <a:off x="3594" y="229666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Ígor Campos de Andrade (TAES/SINTET-UFU)</a:t>
          </a:r>
        </a:p>
      </dsp:txBody>
      <dsp:txXfrm>
        <a:off x="3594" y="229666"/>
        <a:ext cx="1946002" cy="1167601"/>
      </dsp:txXfrm>
    </dsp:sp>
    <dsp:sp modelId="{8E0DC2D8-5969-46F8-85EC-C0402FF8CAF5}">
      <dsp:nvSpPr>
        <dsp:cNvPr id="0" name=""/>
        <dsp:cNvSpPr/>
      </dsp:nvSpPr>
      <dsp:spPr>
        <a:xfrm>
          <a:off x="2144196" y="229666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Lucas Amaral de Pádua (PROGEP)</a:t>
          </a:r>
          <a:endParaRPr lang="en-US" sz="1800" kern="1200" dirty="0"/>
        </a:p>
      </dsp:txBody>
      <dsp:txXfrm>
        <a:off x="2144196" y="229666"/>
        <a:ext cx="1946002" cy="1167601"/>
      </dsp:txXfrm>
    </dsp:sp>
    <dsp:sp modelId="{8F926ADB-D9A6-4B21-A32D-46AFD778D80A}">
      <dsp:nvSpPr>
        <dsp:cNvPr id="0" name=""/>
        <dsp:cNvSpPr/>
      </dsp:nvSpPr>
      <dsp:spPr>
        <a:xfrm>
          <a:off x="4284798" y="229666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Lourdes Maria Campos Corrêa (PROAE)</a:t>
          </a:r>
          <a:endParaRPr lang="en-US" sz="1800" kern="1200" dirty="0"/>
        </a:p>
      </dsp:txBody>
      <dsp:txXfrm>
        <a:off x="4284798" y="229666"/>
        <a:ext cx="1946002" cy="1167601"/>
      </dsp:txXfrm>
    </dsp:sp>
    <dsp:sp modelId="{A7129311-6C23-45DF-9342-5C8E5F1830D3}">
      <dsp:nvSpPr>
        <dsp:cNvPr id="0" name=""/>
        <dsp:cNvSpPr/>
      </dsp:nvSpPr>
      <dsp:spPr>
        <a:xfrm>
          <a:off x="6425401" y="229666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Maria Cristina Bruno de Assis (PROAE)</a:t>
          </a:r>
          <a:endParaRPr lang="en-US" sz="1800" kern="1200" dirty="0"/>
        </a:p>
      </dsp:txBody>
      <dsp:txXfrm>
        <a:off x="6425401" y="229666"/>
        <a:ext cx="1946002" cy="1167601"/>
      </dsp:txXfrm>
    </dsp:sp>
    <dsp:sp modelId="{07A1C40E-4F74-4CE3-A036-146DA3C0203F}">
      <dsp:nvSpPr>
        <dsp:cNvPr id="0" name=""/>
        <dsp:cNvSpPr/>
      </dsp:nvSpPr>
      <dsp:spPr>
        <a:xfrm>
          <a:off x="8566003" y="229666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Taciana Cecília Ramos (PROEXC)</a:t>
          </a:r>
          <a:endParaRPr lang="en-US" sz="1800" kern="1200" dirty="0"/>
        </a:p>
      </dsp:txBody>
      <dsp:txXfrm>
        <a:off x="8566003" y="229666"/>
        <a:ext cx="1946002" cy="1167601"/>
      </dsp:txXfrm>
    </dsp:sp>
    <dsp:sp modelId="{C3D88928-10C6-4931-BF5D-C8A0B2751728}">
      <dsp:nvSpPr>
        <dsp:cNvPr id="0" name=""/>
        <dsp:cNvSpPr/>
      </dsp:nvSpPr>
      <dsp:spPr>
        <a:xfrm>
          <a:off x="3594" y="1591868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Diego Marcos Silva Leão (PROEXC)</a:t>
          </a:r>
          <a:endParaRPr lang="en-US" sz="1800" kern="1200" dirty="0"/>
        </a:p>
      </dsp:txBody>
      <dsp:txXfrm>
        <a:off x="3594" y="1591868"/>
        <a:ext cx="1946002" cy="1167601"/>
      </dsp:txXfrm>
    </dsp:sp>
    <dsp:sp modelId="{5CAD9403-C4D1-42FB-82EC-93BC24EFA202}">
      <dsp:nvSpPr>
        <dsp:cNvPr id="0" name=""/>
        <dsp:cNvSpPr/>
      </dsp:nvSpPr>
      <dsp:spPr>
        <a:xfrm>
          <a:off x="2144196" y="1591868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Lucas Ferreira da Silva (DCE)</a:t>
          </a:r>
          <a:endParaRPr lang="en-US" sz="1800" kern="1200" dirty="0"/>
        </a:p>
      </dsp:txBody>
      <dsp:txXfrm>
        <a:off x="2144196" y="1591868"/>
        <a:ext cx="1946002" cy="1167601"/>
      </dsp:txXfrm>
    </dsp:sp>
    <dsp:sp modelId="{84EA64C3-C34D-4049-89A6-1BFCC7DFFBC3}">
      <dsp:nvSpPr>
        <dsp:cNvPr id="0" name=""/>
        <dsp:cNvSpPr/>
      </dsp:nvSpPr>
      <dsp:spPr>
        <a:xfrm>
          <a:off x="4284798" y="1591868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Ezequias Cardozo da Cunha Júnior (APG)</a:t>
          </a:r>
          <a:endParaRPr lang="en-US" sz="1800" kern="1200" dirty="0"/>
        </a:p>
      </dsp:txBody>
      <dsp:txXfrm>
        <a:off x="4284798" y="1591868"/>
        <a:ext cx="1946002" cy="1167601"/>
      </dsp:txXfrm>
    </dsp:sp>
    <dsp:sp modelId="{70E33EAE-F79F-4A61-AFAA-8D0DE9053AFB}">
      <dsp:nvSpPr>
        <dsp:cNvPr id="0" name=""/>
        <dsp:cNvSpPr/>
      </dsp:nvSpPr>
      <dsp:spPr>
        <a:xfrm>
          <a:off x="6425401" y="1591868"/>
          <a:ext cx="1946002" cy="11676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Kaio César Lacerda  (AGP)</a:t>
          </a:r>
          <a:endParaRPr lang="en-US" sz="1800" kern="1200" dirty="0"/>
        </a:p>
      </dsp:txBody>
      <dsp:txXfrm>
        <a:off x="6425401" y="1591868"/>
        <a:ext cx="1946002" cy="1167601"/>
      </dsp:txXfrm>
    </dsp:sp>
    <dsp:sp modelId="{489A3A77-1124-49B6-B96D-F59E3A29358F}">
      <dsp:nvSpPr>
        <dsp:cNvPr id="0" name=""/>
        <dsp:cNvSpPr/>
      </dsp:nvSpPr>
      <dsp:spPr>
        <a:xfrm>
          <a:off x="8566003" y="1591868"/>
          <a:ext cx="1946002" cy="11676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 err="1"/>
            <a:t>Gilberta</a:t>
          </a:r>
          <a:r>
            <a:rPr lang="pt-BR" sz="1800" b="0" i="0" kern="1200" dirty="0"/>
            <a:t> Maria Pires de Oliveira e Sousa (TAES/SINTET-UFU)</a:t>
          </a:r>
          <a:endParaRPr lang="en-US" sz="1800" kern="1200" dirty="0"/>
        </a:p>
      </dsp:txBody>
      <dsp:txXfrm>
        <a:off x="8566003" y="1591868"/>
        <a:ext cx="1946002" cy="1167601"/>
      </dsp:txXfrm>
    </dsp:sp>
    <dsp:sp modelId="{C8504AEF-A0A4-4D60-815D-8B574D49CBC0}">
      <dsp:nvSpPr>
        <dsp:cNvPr id="0" name=""/>
        <dsp:cNvSpPr/>
      </dsp:nvSpPr>
      <dsp:spPr>
        <a:xfrm>
          <a:off x="2144196" y="2954069"/>
          <a:ext cx="1946002" cy="11676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Tiago Amaral Sales (ADUFU)</a:t>
          </a:r>
          <a:endParaRPr lang="pt-BR" sz="1800" kern="1200" dirty="0"/>
        </a:p>
      </dsp:txBody>
      <dsp:txXfrm>
        <a:off x="2144196" y="2954069"/>
        <a:ext cx="1946002" cy="1167601"/>
      </dsp:txXfrm>
    </dsp:sp>
    <dsp:sp modelId="{39B8A903-FC1E-4C2B-803F-3FA54B2A6705}">
      <dsp:nvSpPr>
        <dsp:cNvPr id="0" name=""/>
        <dsp:cNvSpPr/>
      </dsp:nvSpPr>
      <dsp:spPr>
        <a:xfrm>
          <a:off x="4284798" y="2954069"/>
          <a:ext cx="1946002" cy="11676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André Luiz Sabino (ADUFU)</a:t>
          </a:r>
          <a:endParaRPr lang="pt-BR" sz="1800" kern="1200" dirty="0"/>
        </a:p>
      </dsp:txBody>
      <dsp:txXfrm>
        <a:off x="4284798" y="2954069"/>
        <a:ext cx="1946002" cy="1167601"/>
      </dsp:txXfrm>
    </dsp:sp>
    <dsp:sp modelId="{AACA95DD-1FE1-47AD-A437-6C96D2F024FC}">
      <dsp:nvSpPr>
        <dsp:cNvPr id="0" name=""/>
        <dsp:cNvSpPr/>
      </dsp:nvSpPr>
      <dsp:spPr>
        <a:xfrm>
          <a:off x="6425401" y="2954069"/>
          <a:ext cx="1946002" cy="11676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Igor Bernardes Rodrigues (TAES/SINTET-UFU)</a:t>
          </a:r>
          <a:endParaRPr lang="en-US" sz="1800" kern="1200" dirty="0"/>
        </a:p>
      </dsp:txBody>
      <dsp:txXfrm>
        <a:off x="6425401" y="2954069"/>
        <a:ext cx="1946002" cy="11676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DF4C9-4EC3-40DE-B2B6-35367C2EFFC7}">
      <dsp:nvSpPr>
        <dsp:cNvPr id="0" name=""/>
        <dsp:cNvSpPr/>
      </dsp:nvSpPr>
      <dsp:spPr>
        <a:xfrm>
          <a:off x="0" y="80394"/>
          <a:ext cx="11068050" cy="795600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 Política de Diversidade Sexual e de Gênero da Universidade Federal de é regida pelos seguintes princípios:</a:t>
          </a:r>
          <a:endParaRPr lang="en-US" sz="2000" kern="1200" dirty="0"/>
        </a:p>
      </dsp:txBody>
      <dsp:txXfrm>
        <a:off x="38838" y="119232"/>
        <a:ext cx="10990374" cy="717924"/>
      </dsp:txXfrm>
    </dsp:sp>
    <dsp:sp modelId="{773A7ED1-CFFB-4194-AF3A-EC0A13A6E58C}">
      <dsp:nvSpPr>
        <dsp:cNvPr id="0" name=""/>
        <dsp:cNvSpPr/>
      </dsp:nvSpPr>
      <dsp:spPr>
        <a:xfrm>
          <a:off x="0" y="933594"/>
          <a:ext cx="11068050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 - garantia de cidadania e dignidade da pessoa humana;</a:t>
          </a:r>
          <a:endParaRPr lang="en-US" sz="2000" kern="1200" dirty="0"/>
        </a:p>
      </dsp:txBody>
      <dsp:txXfrm>
        <a:off x="38838" y="972432"/>
        <a:ext cx="10990374" cy="717924"/>
      </dsp:txXfrm>
    </dsp:sp>
    <dsp:sp modelId="{D20CC30A-51DA-40E3-A5BB-98040924B7A4}">
      <dsp:nvSpPr>
        <dsp:cNvPr id="0" name=""/>
        <dsp:cNvSpPr/>
      </dsp:nvSpPr>
      <dsp:spPr>
        <a:xfrm>
          <a:off x="0" y="1786794"/>
          <a:ext cx="11068050" cy="79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II - respeito à diversidade de orientação sexual e identidade de gênero sem preconceitos de origem, raça, sexo, cor, idade e quaisquer outras formas de discriminação;</a:t>
          </a:r>
          <a:endParaRPr lang="en-US" sz="2000" kern="1200" dirty="0"/>
        </a:p>
      </dsp:txBody>
      <dsp:txXfrm>
        <a:off x="38838" y="1825632"/>
        <a:ext cx="10990374" cy="717924"/>
      </dsp:txXfrm>
    </dsp:sp>
    <dsp:sp modelId="{BDD9BFAF-2F32-49EF-871F-2B8CDC929891}">
      <dsp:nvSpPr>
        <dsp:cNvPr id="0" name=""/>
        <dsp:cNvSpPr/>
      </dsp:nvSpPr>
      <dsp:spPr>
        <a:xfrm>
          <a:off x="0" y="2639994"/>
          <a:ext cx="11068050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III - combate à LGBTfobia;</a:t>
          </a:r>
          <a:endParaRPr lang="en-US" sz="2000" kern="1200"/>
        </a:p>
      </dsp:txBody>
      <dsp:txXfrm>
        <a:off x="38838" y="2678832"/>
        <a:ext cx="10990374" cy="717924"/>
      </dsp:txXfrm>
    </dsp:sp>
    <dsp:sp modelId="{7D758E3A-651A-44D2-BA39-7D4CFF897A6A}">
      <dsp:nvSpPr>
        <dsp:cNvPr id="0" name=""/>
        <dsp:cNvSpPr/>
      </dsp:nvSpPr>
      <dsp:spPr>
        <a:xfrm>
          <a:off x="0" y="3493194"/>
          <a:ext cx="11068050" cy="7956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IV - equidade de direitos para a população LGBT;</a:t>
          </a:r>
          <a:endParaRPr lang="en-US" sz="2000" kern="1200"/>
        </a:p>
      </dsp:txBody>
      <dsp:txXfrm>
        <a:off x="38838" y="3532032"/>
        <a:ext cx="10990374" cy="717924"/>
      </dsp:txXfrm>
    </dsp:sp>
    <dsp:sp modelId="{BDE664B0-6EC1-401D-AC7C-2100C9D8CBAC}">
      <dsp:nvSpPr>
        <dsp:cNvPr id="0" name=""/>
        <dsp:cNvSpPr/>
      </dsp:nvSpPr>
      <dsp:spPr>
        <a:xfrm>
          <a:off x="0" y="4346394"/>
          <a:ext cx="11068050" cy="79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V - produção e difusão de informações no campo do ensino, pesquisa, extensão e gestão sobre as temáticas LGBT como ferramentas fundamentais para promoção de respeito e igualdade; e</a:t>
          </a:r>
          <a:endParaRPr lang="en-US" sz="2000" kern="1200"/>
        </a:p>
      </dsp:txBody>
      <dsp:txXfrm>
        <a:off x="38838" y="4385232"/>
        <a:ext cx="10990374" cy="717924"/>
      </dsp:txXfrm>
    </dsp:sp>
    <dsp:sp modelId="{C26B6144-5682-49EB-A5FF-092810426DB2}">
      <dsp:nvSpPr>
        <dsp:cNvPr id="0" name=""/>
        <dsp:cNvSpPr/>
      </dsp:nvSpPr>
      <dsp:spPr>
        <a:xfrm>
          <a:off x="0" y="5199594"/>
          <a:ext cx="11068050" cy="79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/>
            <a:t>VI - constante abertura da comunidade universitária para o diálogo sobre preconceito e discriminação, relativos à diversidade sexual e de gênero.</a:t>
          </a:r>
          <a:endParaRPr lang="en-US" sz="2000" kern="1200"/>
        </a:p>
      </dsp:txBody>
      <dsp:txXfrm>
        <a:off x="38838" y="5238432"/>
        <a:ext cx="10990374" cy="7179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5487-7220-40D5-9E75-18FD07C681E5}">
      <dsp:nvSpPr>
        <dsp:cNvPr id="0" name=""/>
        <dsp:cNvSpPr/>
      </dsp:nvSpPr>
      <dsp:spPr>
        <a:xfrm>
          <a:off x="0" y="0"/>
          <a:ext cx="3547776" cy="126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baseline="0" dirty="0"/>
            <a:t>I - Acolhimento e Acompanhamento (PROAE e PROGEP)</a:t>
          </a:r>
          <a:endParaRPr lang="en-US" sz="1900" kern="1200" dirty="0"/>
        </a:p>
      </dsp:txBody>
      <dsp:txXfrm>
        <a:off x="37125" y="37125"/>
        <a:ext cx="2072894" cy="1193290"/>
      </dsp:txXfrm>
    </dsp:sp>
    <dsp:sp modelId="{190E1A12-DA15-43CE-BD8B-152E05BF22EF}">
      <dsp:nvSpPr>
        <dsp:cNvPr id="0" name=""/>
        <dsp:cNvSpPr/>
      </dsp:nvSpPr>
      <dsp:spPr>
        <a:xfrm>
          <a:off x="297126" y="1498001"/>
          <a:ext cx="3547776" cy="126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baseline="0" dirty="0"/>
            <a:t>II - Ensino (PROGRAD)</a:t>
          </a:r>
          <a:endParaRPr lang="en-US" sz="1900" kern="1200" dirty="0"/>
        </a:p>
      </dsp:txBody>
      <dsp:txXfrm>
        <a:off x="334251" y="1535126"/>
        <a:ext cx="2352499" cy="1193290"/>
      </dsp:txXfrm>
    </dsp:sp>
    <dsp:sp modelId="{E1A8C586-8C45-4E8D-8425-2E7AB8A15602}">
      <dsp:nvSpPr>
        <dsp:cNvPr id="0" name=""/>
        <dsp:cNvSpPr/>
      </dsp:nvSpPr>
      <dsp:spPr>
        <a:xfrm>
          <a:off x="589817" y="2996003"/>
          <a:ext cx="3547776" cy="126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baseline="0" dirty="0"/>
            <a:t>III - Pesquisa (PROPP)</a:t>
          </a:r>
          <a:endParaRPr lang="en-US" sz="1900" kern="1200" dirty="0"/>
        </a:p>
      </dsp:txBody>
      <dsp:txXfrm>
        <a:off x="626942" y="3033128"/>
        <a:ext cx="2356934" cy="1193290"/>
      </dsp:txXfrm>
    </dsp:sp>
    <dsp:sp modelId="{7AC60DD2-6D62-4B74-84E3-DE3BB68113C9}">
      <dsp:nvSpPr>
        <dsp:cNvPr id="0" name=""/>
        <dsp:cNvSpPr/>
      </dsp:nvSpPr>
      <dsp:spPr>
        <a:xfrm>
          <a:off x="886944" y="4494005"/>
          <a:ext cx="3547776" cy="12675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b="0" i="0" kern="1200" baseline="0" dirty="0"/>
            <a:t>IV - Extensão e Cultura (PROEXC)</a:t>
          </a:r>
          <a:endParaRPr lang="en-US" sz="1900" kern="1200" dirty="0"/>
        </a:p>
      </dsp:txBody>
      <dsp:txXfrm>
        <a:off x="924069" y="4531130"/>
        <a:ext cx="2352499" cy="1193290"/>
      </dsp:txXfrm>
    </dsp:sp>
    <dsp:sp modelId="{B477CC5C-15FC-4F62-9FBE-71F5E7F5EFA5}">
      <dsp:nvSpPr>
        <dsp:cNvPr id="0" name=""/>
        <dsp:cNvSpPr/>
      </dsp:nvSpPr>
      <dsp:spPr>
        <a:xfrm>
          <a:off x="2723875" y="970820"/>
          <a:ext cx="823901" cy="823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2909253" y="970820"/>
        <a:ext cx="453145" cy="619986"/>
      </dsp:txXfrm>
    </dsp:sp>
    <dsp:sp modelId="{8DCC9249-155C-4ADE-8509-1BD0A5BDBEED}">
      <dsp:nvSpPr>
        <dsp:cNvPr id="0" name=""/>
        <dsp:cNvSpPr/>
      </dsp:nvSpPr>
      <dsp:spPr>
        <a:xfrm>
          <a:off x="3021002" y="2468822"/>
          <a:ext cx="823901" cy="823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206380" y="2468822"/>
        <a:ext cx="453145" cy="619986"/>
      </dsp:txXfrm>
    </dsp:sp>
    <dsp:sp modelId="{BE63A380-6F84-4A7F-9E24-20A432FAC7CA}">
      <dsp:nvSpPr>
        <dsp:cNvPr id="0" name=""/>
        <dsp:cNvSpPr/>
      </dsp:nvSpPr>
      <dsp:spPr>
        <a:xfrm>
          <a:off x="3313693" y="3966824"/>
          <a:ext cx="823901" cy="823901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99071" y="3966824"/>
        <a:ext cx="453145" cy="619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2EE39-96D6-4BA0-8823-CC4D7A765216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92F532-B872-4881-92CD-917DF8F79DC7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I - atuar com os coletivos estudantis na formação cidadã relativa às questões sobre Diversidade Sexual e de Gênero;</a:t>
          </a:r>
          <a:endParaRPr lang="en-US" sz="2000" kern="1200" dirty="0"/>
        </a:p>
      </dsp:txBody>
      <dsp:txXfrm>
        <a:off x="0" y="0"/>
        <a:ext cx="6291714" cy="1382683"/>
      </dsp:txXfrm>
    </dsp:sp>
    <dsp:sp modelId="{1446FB7D-DDF7-45BD-84D9-9E3A97D6AC9B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2">
            <a:shade val="80000"/>
            <a:hueOff val="-160472"/>
            <a:satOff val="3389"/>
            <a:lumOff val="9027"/>
            <a:alphaOff val="0"/>
          </a:schemeClr>
        </a:solidFill>
        <a:ln w="12700" cap="flat" cmpd="sng" algn="ctr">
          <a:solidFill>
            <a:schemeClr val="accent2">
              <a:shade val="80000"/>
              <a:hueOff val="-160472"/>
              <a:satOff val="3389"/>
              <a:lumOff val="902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D8589B-FC7F-4F7A-8EED-008BF311DA16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II - desenvolver ações com os estudantes ingressantes para orientá-los quanto ao respeito e formas corretas de tratamento dos estudantes transgêneros;</a:t>
          </a:r>
          <a:endParaRPr lang="en-US" sz="2000" kern="1200" dirty="0"/>
        </a:p>
      </dsp:txBody>
      <dsp:txXfrm>
        <a:off x="0" y="1382683"/>
        <a:ext cx="6291714" cy="1382683"/>
      </dsp:txXfrm>
    </dsp:sp>
    <dsp:sp modelId="{11C06D48-6AB5-43A9-8837-36E96833FDBB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2">
            <a:shade val="80000"/>
            <a:hueOff val="-320943"/>
            <a:satOff val="6777"/>
            <a:lumOff val="18054"/>
            <a:alphaOff val="0"/>
          </a:schemeClr>
        </a:solidFill>
        <a:ln w="12700" cap="flat" cmpd="sng" algn="ctr">
          <a:solidFill>
            <a:schemeClr val="accent2">
              <a:shade val="80000"/>
              <a:hueOff val="-320943"/>
              <a:satOff val="6777"/>
              <a:lumOff val="180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96EB7-6FE8-468E-AF04-928E3F12BE47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III - desenvolver, conjuntamente às outras </a:t>
          </a:r>
          <a:r>
            <a:rPr lang="pt-BR" sz="2000" b="0" i="0" kern="1200" baseline="0" dirty="0" err="1"/>
            <a:t>Pró-Reitorias</a:t>
          </a:r>
          <a:r>
            <a:rPr lang="pt-BR" sz="2000" b="0" i="0" kern="1200" baseline="0" dirty="0"/>
            <a:t>, campanhas e eventos que promovam o respeito à Diversidade Sexual e de Gênero;</a:t>
          </a:r>
          <a:endParaRPr lang="en-US" sz="2000" kern="1200" dirty="0"/>
        </a:p>
      </dsp:txBody>
      <dsp:txXfrm>
        <a:off x="0" y="2765367"/>
        <a:ext cx="6291714" cy="1382683"/>
      </dsp:txXfrm>
    </dsp:sp>
    <dsp:sp modelId="{4C886E24-6C0E-424C-B183-AD98E249FEEC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2">
            <a:shade val="80000"/>
            <a:hueOff val="-481415"/>
            <a:satOff val="10166"/>
            <a:lumOff val="27081"/>
            <a:alphaOff val="0"/>
          </a:schemeClr>
        </a:solidFill>
        <a:ln w="12700" cap="flat" cmpd="sng" algn="ctr">
          <a:solidFill>
            <a:schemeClr val="accent2">
              <a:shade val="80000"/>
              <a:hueOff val="-481415"/>
              <a:satOff val="10166"/>
              <a:lumOff val="270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9CB04-14C7-4FC6-AAC7-EDC70CD5EE17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0" i="0" kern="1200" baseline="0" dirty="0"/>
            <a:t>Ações de acolhimento e acompanhamento de servidores, no tocante ao caput, será de responsabilidade da </a:t>
          </a:r>
          <a:r>
            <a:rPr lang="pt-BR" sz="2000" b="0" i="0" kern="1200" baseline="0" dirty="0" err="1"/>
            <a:t>Pró-Reitoria</a:t>
          </a:r>
          <a:r>
            <a:rPr lang="pt-BR" sz="2000" b="0" i="0" kern="1200" baseline="0" dirty="0"/>
            <a:t> de Gestão de Pessoas em articulação com a </a:t>
          </a:r>
          <a:r>
            <a:rPr lang="pt-BR" sz="2000" b="0" i="0" kern="1200" baseline="0" dirty="0" err="1"/>
            <a:t>Pró-Reitoria</a:t>
          </a:r>
          <a:r>
            <a:rPr lang="pt-BR" sz="2000" b="0" i="0" kern="1200" baseline="0" dirty="0"/>
            <a:t> de Assistência Estudantil.</a:t>
          </a:r>
          <a:endParaRPr lang="en-US" sz="2000" kern="1200" dirty="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CEFF6A-5BD9-98FC-17F7-5B11924570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D47C79-D476-285D-7BE1-D3DC152716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77202E-F8EA-5EE2-203A-872A46E3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7E06C7-9920-5F21-4810-163F3747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0DF7C6-DB74-B3B0-F565-22AA232A0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987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3E03F-7268-5C12-2FF3-440E4E04D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0053D39-E4A2-DCD5-C715-0FFBBDCE67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688D2F-4311-562B-298E-755489BE6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37ED7F-08D7-F06B-B29A-391DE812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5BB1A4-1C15-4FCF-EF2D-19BC09BB9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1516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F486E24-6D7D-791D-1DF4-DD0243CE2B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8C7A1C-F83F-BA6F-BE78-EE5739D6F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11CB9B-DA61-B042-6E8E-477BB41D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64BE1F-EC75-5AB3-B7D8-00100C67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6B51720-F2D3-3E52-2DBE-A6F04B139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00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03DB5D-7277-8964-C5A6-8AE5ADA0F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D8B00DC-A6B4-E36C-D597-E9FE1B4F9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0B7525-FF11-6C3E-8F88-FE67C6E11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4B5F49-BBEB-C414-EAF3-3B2616CD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2E843D-6BE8-C426-27A8-136C765D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57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5785F6-BA3E-A6ED-9C8D-3903B9D61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4E4FE5B-FDAC-A6AD-E3B1-3A8586909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F50879-FF7F-7BFE-83C6-644FCD92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AB3E308-8FEF-F629-50AD-B49F8A33D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2AB7B5-E103-0B9A-3E90-75AC5FA7C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05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766AB-1177-500D-E43C-39C8B339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2F44E6-0E08-3645-4A30-EC8F009C3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32414B-F8CE-AA5E-3D39-0CA90AE9FB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B6071B-9253-B98F-D283-50B32E70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34868D-6F3D-2AAE-1ECB-2788B0AAF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4138643-9F45-BAF3-D527-EF14D720E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4329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961135-BA02-64D7-928E-8D3DCB675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38FBDE-6EF7-35DA-51D9-A7A24515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6A562FB-8313-3C23-30C3-C742A68A9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9290439-41BD-57A9-5E50-4EEA62014C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66284F6-3FEB-297B-FDE9-566E48D0C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95ABDEF-C7E5-BCE5-8360-96556556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07FC7B-715B-2CE8-D164-FE269D7F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E650256-6B49-BBA6-FBFC-8A6B7587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B6ACB-70A9-2A6F-5C80-6FBB2169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59D7FD-C4E9-D07A-1F37-E84E3912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0AEF1CF-7E99-BAEB-14F9-C5B27C1E7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DF750EC-0C2F-8D14-3CE3-3493B38E6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3858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FF425F06-C589-C55D-6B91-E70797785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3B792B4-AA97-EBFF-8952-EE434BD4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88CE17-A2EC-C64D-0F93-A0684E7C8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7998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C1E6AD-FD8E-4B10-5F5B-7A9408FB6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443BAEF-548C-FBCD-FD23-B8727D47DF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458C83-53FC-4D9E-78DE-31B1468B4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5EBE5A-555D-7534-5F53-9410BF40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C61A3E-09A9-DDF6-235A-5AFCCE0D6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1CF21A4-6E1F-9EDD-4069-B5BFE77C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687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19505C-E1DB-0B59-0EBE-D802D002A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1AD49B3-511C-EB72-4DBA-99C2D6CBA5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3C98628-B014-053E-3950-D119EA1D5F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0E8E8C-F52D-FB71-DC89-9622CB333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7384C8-F99C-648C-009B-5CB4D8DA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EF315B-F879-EA38-2AB5-9584FEC27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8602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83F20AE-749A-033A-0D53-51A99689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C96364-4487-5BEC-84EE-3F3CC5B1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C66335-B34D-1B94-742A-C9278AB49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C0E50-CF21-4FFC-9208-7F40C4D1693C}" type="datetimeFigureOut">
              <a:rPr lang="pt-BR" smtClean="0"/>
              <a:t>18/09/2025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B8C022-A503-9FAD-FCC6-DABBBEB3F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20899A-169D-C1E0-3E64-031D73B74F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FA5B6-CBFA-4FF5-B03B-0C4AEA665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15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881E446B-3254-148A-0A9A-17E9EB4B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" y="949299"/>
            <a:ext cx="11887201" cy="433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6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Diversidade sexual e de gênero - InterTV Web">
            <a:extLst>
              <a:ext uri="{FF2B5EF4-FFF2-40B4-BE49-F238E27FC236}">
                <a16:creationId xmlns:a16="http://schemas.microsoft.com/office/drawing/2014/main" id="{F05E6221-4DA2-E792-6C30-F23E1C6B7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143" y="1960418"/>
            <a:ext cx="5221625" cy="293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5861BD-9B69-DD97-9CD0-19AB541E3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911" y="1055247"/>
            <a:ext cx="5779911" cy="3710427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Resolução n.º 10/2019, do Conselho Universitário (CONSUN)</a:t>
            </a:r>
          </a:p>
          <a:p>
            <a:pPr marL="0" indent="0" algn="just">
              <a:buNone/>
            </a:pPr>
            <a:r>
              <a:rPr lang="pt-BR" sz="2400" dirty="0">
                <a:solidFill>
                  <a:schemeClr val="tx1">
                    <a:alpha val="80000"/>
                  </a:schemeClr>
                </a:solidFill>
              </a:rPr>
              <a:t>Estabelece a Política de Diversidade Sexual e de Gênero da Universidade Federal de Uberlândia.</a:t>
            </a:r>
          </a:p>
          <a:p>
            <a:pPr marL="0" indent="0" algn="just">
              <a:buNone/>
            </a:pPr>
            <a:endParaRPr lang="pt-BR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just">
              <a:buNone/>
            </a:pPr>
            <a:endParaRPr lang="pt-BR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 algn="just">
              <a:buNone/>
            </a:pPr>
            <a:r>
              <a:rPr lang="pt-BR" sz="2400" b="1" dirty="0">
                <a:solidFill>
                  <a:schemeClr val="tx1">
                    <a:alpha val="80000"/>
                  </a:schemeClr>
                </a:solidFill>
              </a:rPr>
              <a:t>Art. 10. A Política de Diversidade Sexual e de Gênero tem caráter transversal, sendo responsabilidade de todas as instâncias da UFU zelar pelo seu cumprimento no desenvolvimento de suas ações.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AE490444-E5A5-CFFD-64E6-96F1B4725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8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1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396A3-EC61-D898-CEBA-A6CE6EBF1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3925" y="85725"/>
            <a:ext cx="10515600" cy="828675"/>
          </a:xfrm>
        </p:spPr>
        <p:txBody>
          <a:bodyPr>
            <a:normAutofit/>
          </a:bodyPr>
          <a:lstStyle/>
          <a:p>
            <a:pPr algn="ctr"/>
            <a:r>
              <a:rPr lang="pt-BR" sz="5200" b="1" dirty="0"/>
              <a:t>A </a:t>
            </a:r>
            <a:r>
              <a:rPr lang="pt-BR" sz="5200" b="1" dirty="0" err="1"/>
              <a:t>PDSG</a:t>
            </a:r>
            <a:r>
              <a:rPr lang="pt-BR" sz="5200" b="1" dirty="0"/>
              <a:t> - Princípios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7A971D13-256A-8AFD-B7B9-2B7C8DC546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71475" y="696686"/>
          <a:ext cx="11068050" cy="6075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C43F1520-BD08-38B5-578D-EE00951F40F9}"/>
              </a:ext>
            </a:extLst>
          </p:cNvPr>
          <p:cNvSpPr txBox="1"/>
          <p:nvPr/>
        </p:nvSpPr>
        <p:spPr>
          <a:xfrm>
            <a:off x="371475" y="914400"/>
            <a:ext cx="1106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Art. 3º A Política de Diversidade Sexual e de Gênero da Universidade Federal de Uberlândia (</a:t>
            </a:r>
            <a:r>
              <a:rPr lang="pt-BR" sz="2000" dirty="0" err="1"/>
              <a:t>UFU</a:t>
            </a:r>
            <a:r>
              <a:rPr lang="pt-BR" sz="2000" dirty="0"/>
              <a:t>) é regida pelos seguintes princípios:</a:t>
            </a:r>
          </a:p>
        </p:txBody>
      </p:sp>
      <p:pic>
        <p:nvPicPr>
          <p:cNvPr id="3" name="Imagem 2" descr="Texto, Logotipo&#10;&#10;Descrição gerada automaticamente">
            <a:extLst>
              <a:ext uri="{FF2B5EF4-FFF2-40B4-BE49-F238E27FC236}">
                <a16:creationId xmlns:a16="http://schemas.microsoft.com/office/drawing/2014/main" id="{EDF2609C-45BF-C79F-A66F-EC997D55D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66785"/>
            <a:ext cx="2552700" cy="9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99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E45327A3-5C00-E428-728E-EC16AE77A960}"/>
              </a:ext>
            </a:extLst>
          </p:cNvPr>
          <p:cNvSpPr txBox="1"/>
          <p:nvPr/>
        </p:nvSpPr>
        <p:spPr>
          <a:xfrm>
            <a:off x="385685" y="1745831"/>
            <a:ext cx="417250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pt-BR" sz="3200" b="0" i="0" baseline="0" dirty="0"/>
              <a:t>A Política de Diversidade Sexual e de Gênero é organizada por meio dos seguintes Programas:</a:t>
            </a:r>
            <a:endParaRPr lang="en-US" sz="32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aixaDeTexto 2">
            <a:extLst>
              <a:ext uri="{FF2B5EF4-FFF2-40B4-BE49-F238E27FC236}">
                <a16:creationId xmlns:a16="http://schemas.microsoft.com/office/drawing/2014/main" id="{9435489B-60D3-E0FF-D886-186E427D1E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0094486"/>
              </p:ext>
            </p:extLst>
          </p:nvPr>
        </p:nvGraphicFramePr>
        <p:xfrm>
          <a:off x="6392583" y="594804"/>
          <a:ext cx="4434721" cy="5761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AC836C38-75F1-BF5F-A584-14DFF3A7F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9" y="0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084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A0C1788-70B2-5452-9BBB-9D16B5B35810}"/>
              </a:ext>
            </a:extLst>
          </p:cNvPr>
          <p:cNvSpPr txBox="1"/>
          <p:nvPr/>
        </p:nvSpPr>
        <p:spPr>
          <a:xfrm>
            <a:off x="323850" y="643467"/>
            <a:ext cx="4188617" cy="557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Programa</a:t>
            </a: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0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Acolhimento</a:t>
            </a: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sz="4000" b="0" i="0" u="none" strike="noStrike" kern="1200" baseline="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Acompanhamento</a:t>
            </a:r>
            <a:r>
              <a:rPr lang="en-US" sz="4000" b="0" i="0" u="none" strike="noStrike" kern="120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(PROAE e PROGEP)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CaixaDeTexto 4">
            <a:extLst>
              <a:ext uri="{FF2B5EF4-FFF2-40B4-BE49-F238E27FC236}">
                <a16:creationId xmlns:a16="http://schemas.microsoft.com/office/drawing/2014/main" id="{3EEE809F-4F37-B928-4FA2-BF740EA9B8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095393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682B7D34-544D-AA1C-F9A6-F4A5680CE0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20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32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56F3E46-97D6-E12E-20F0-7E832E6995CA}"/>
              </a:ext>
            </a:extLst>
          </p:cNvPr>
          <p:cNvSpPr txBox="1"/>
          <p:nvPr/>
        </p:nvSpPr>
        <p:spPr>
          <a:xfrm>
            <a:off x="686834" y="1153572"/>
            <a:ext cx="3200400" cy="446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Programa de Ensino (PROGRAD)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703B378-144A-BA62-0DB5-9A809ED76928}"/>
              </a:ext>
            </a:extLst>
          </p:cNvPr>
          <p:cNvSpPr txBox="1"/>
          <p:nvPr/>
        </p:nvSpPr>
        <p:spPr>
          <a:xfrm>
            <a:off x="4447308" y="591344"/>
            <a:ext cx="7401792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 - </a:t>
            </a:r>
            <a:r>
              <a:rPr lang="en-US" sz="2400" b="0" i="0" u="none" strike="noStrike" baseline="0" dirty="0" err="1"/>
              <a:t>promover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discussão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temática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, no </a:t>
            </a:r>
            <a:r>
              <a:rPr lang="en-US" sz="2400" b="0" i="0" u="none" strike="noStrike" baseline="0" dirty="0" err="1"/>
              <a:t>âmbito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Graduação</a:t>
            </a:r>
            <a:r>
              <a:rPr lang="en-US" sz="2400" b="0" i="0" u="none" strike="noStrike" baseline="0" dirty="0"/>
              <a:t>, e </a:t>
            </a:r>
            <a:r>
              <a:rPr lang="en-US" sz="2400" b="0" i="0" u="none" strike="noStrike" baseline="0" dirty="0" err="1"/>
              <a:t>propor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sua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inserção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nas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ações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formativas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Universidade</a:t>
            </a:r>
            <a:r>
              <a:rPr lang="en-US" sz="2400" b="0" i="0" u="none" strike="noStrike" baseline="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II - </a:t>
            </a:r>
            <a:r>
              <a:rPr lang="en-US" sz="2400" b="0" i="0" u="none" strike="noStrike" baseline="0" dirty="0" err="1"/>
              <a:t>induzir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inclusão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conteúdos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referentes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às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temáticas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componentes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curriculares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cursos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graduação</a:t>
            </a:r>
            <a:r>
              <a:rPr lang="en-US" sz="2400" b="0" i="0" u="none" strike="noStrike" baseline="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III - </a:t>
            </a:r>
            <a:r>
              <a:rPr lang="en-US" sz="2400" b="0" i="0" u="none" strike="noStrike" baseline="0" dirty="0" err="1"/>
              <a:t>oferecer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cursos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formação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docente</a:t>
            </a:r>
            <a:r>
              <a:rPr lang="en-US" sz="2400" b="0" i="0" u="none" strike="noStrike" baseline="0" dirty="0"/>
              <a:t> e </a:t>
            </a:r>
            <a:r>
              <a:rPr lang="en-US" sz="2400" b="0" i="0" u="none" strike="noStrike" baseline="0" dirty="0" err="1"/>
              <a:t>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modos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adequados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abordagem</a:t>
            </a:r>
            <a:r>
              <a:rPr lang="en-US" sz="2400" b="0" i="0" u="none" strike="noStrike" baseline="0" dirty="0"/>
              <a:t> e </a:t>
            </a:r>
            <a:r>
              <a:rPr lang="en-US" sz="2400" b="0" i="0" u="none" strike="noStrike" baseline="0" dirty="0" err="1"/>
              <a:t>tratamento</a:t>
            </a:r>
            <a:r>
              <a:rPr lang="en-US" sz="2400" b="0" i="0" u="none" strike="noStrike" baseline="0" dirty="0"/>
              <a:t> dos </a:t>
            </a:r>
            <a:r>
              <a:rPr lang="en-US" sz="2400" b="0" i="0" u="none" strike="noStrike" baseline="0" dirty="0" err="1"/>
              <a:t>integrantes</a:t>
            </a:r>
            <a:r>
              <a:rPr lang="en-US" sz="2400" b="0" i="0" u="none" strike="noStrike" baseline="0" dirty="0"/>
              <a:t> LGBT; e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IV - </a:t>
            </a:r>
            <a:r>
              <a:rPr lang="en-US" sz="2400" b="0" i="0" u="none" strike="noStrike" baseline="0" dirty="0" err="1"/>
              <a:t>atuar</a:t>
            </a:r>
            <a:r>
              <a:rPr lang="en-US" sz="2400" b="0" i="0" u="none" strike="noStrike" baseline="0" dirty="0"/>
              <a:t>, junto </a:t>
            </a:r>
            <a:r>
              <a:rPr lang="en-US" sz="2400" b="0" i="0" u="none" strike="noStrike" baseline="0" dirty="0" err="1"/>
              <a:t>às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coordenações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graduação</a:t>
            </a:r>
            <a:r>
              <a:rPr lang="en-US" sz="2400" b="0" i="0" u="none" strike="noStrike" baseline="0" dirty="0"/>
              <a:t>, </a:t>
            </a:r>
            <a:r>
              <a:rPr lang="en-US" sz="2400" b="0" i="0" u="none" strike="noStrike" baseline="0" dirty="0" err="1"/>
              <a:t>na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orientação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acadêmica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sobre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assuntos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relacionados</a:t>
            </a:r>
            <a:r>
              <a:rPr lang="en-US" sz="2400" b="0" i="0" u="none" strike="noStrike" baseline="0" dirty="0"/>
              <a:t> à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.</a:t>
            </a:r>
            <a:endParaRPr lang="en-US" sz="2400" dirty="0"/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6485E99A-CC3F-5230-CBD2-F222791A7A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668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90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1135BE3-C7CD-5E76-D807-7481BB55C623}"/>
              </a:ext>
            </a:extLst>
          </p:cNvPr>
          <p:cNvSpPr txBox="1"/>
          <p:nvPr/>
        </p:nvSpPr>
        <p:spPr>
          <a:xfrm>
            <a:off x="1171074" y="1396686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Programa de Pesquisa (PROPP)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893AF9-1236-0767-A318-8171A67DE9A6}"/>
              </a:ext>
            </a:extLst>
          </p:cNvPr>
          <p:cNvSpPr txBox="1"/>
          <p:nvPr/>
        </p:nvSpPr>
        <p:spPr>
          <a:xfrm>
            <a:off x="5370153" y="1526033"/>
            <a:ext cx="6332658" cy="393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 - </a:t>
            </a:r>
            <a:r>
              <a:rPr lang="en-US" sz="2400" b="0" i="0" u="none" strike="noStrike" baseline="0" dirty="0" err="1"/>
              <a:t>estimular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pesquisa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acadêmica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área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por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meio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criação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editais</a:t>
            </a:r>
            <a:r>
              <a:rPr lang="en-US" sz="2400" b="0" i="0" u="none" strike="noStrike" baseline="0" dirty="0"/>
              <a:t> para </a:t>
            </a:r>
            <a:r>
              <a:rPr lang="en-US" sz="2400" b="0" i="0" u="none" strike="noStrike" baseline="0" dirty="0" err="1"/>
              <a:t>desenvolvimento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projetos</a:t>
            </a:r>
            <a:r>
              <a:rPr lang="en-US" sz="2400" b="0" i="0" u="none" strike="noStrike" baseline="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II - </a:t>
            </a:r>
            <a:r>
              <a:rPr lang="en-US" sz="2400" b="0" i="0" u="none" strike="noStrike" baseline="0" dirty="0" err="1"/>
              <a:t>induzir</a:t>
            </a:r>
            <a:r>
              <a:rPr lang="en-US" sz="2400" b="0" i="0" u="none" strike="noStrike" baseline="0" dirty="0"/>
              <a:t> e </a:t>
            </a:r>
            <a:r>
              <a:rPr lang="en-US" sz="2400" b="0" i="0" u="none" strike="noStrike" baseline="0" dirty="0" err="1"/>
              <a:t>incentivar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criação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Núcleos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Estudos</a:t>
            </a:r>
            <a:r>
              <a:rPr lang="en-US" sz="2400" b="0" i="0" u="none" strike="noStrike" baseline="0" dirty="0"/>
              <a:t> e </a:t>
            </a:r>
            <a:r>
              <a:rPr lang="en-US" sz="2400" b="0" i="0" u="none" strike="noStrike" baseline="0" dirty="0" err="1"/>
              <a:t>Pesquisas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na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área</a:t>
            </a:r>
            <a:r>
              <a:rPr lang="en-US" sz="2400" b="0" i="0" u="none" strike="noStrike" baseline="0" dirty="0"/>
              <a:t> da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; e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III - </a:t>
            </a:r>
            <a:r>
              <a:rPr lang="en-US" sz="2400" b="0" i="0" u="none" strike="noStrike" baseline="0" dirty="0" err="1"/>
              <a:t>atuar</a:t>
            </a:r>
            <a:r>
              <a:rPr lang="en-US" sz="2400" b="0" i="0" u="none" strike="noStrike" baseline="0" dirty="0"/>
              <a:t>, junto </a:t>
            </a:r>
            <a:r>
              <a:rPr lang="en-US" sz="2400" b="0" i="0" u="none" strike="noStrike" baseline="0" dirty="0" err="1"/>
              <a:t>às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coordenações</a:t>
            </a:r>
            <a:r>
              <a:rPr lang="en-US" sz="2400" b="0" i="0" u="none" strike="noStrike" baseline="0" dirty="0"/>
              <a:t> dos </a:t>
            </a:r>
            <a:r>
              <a:rPr lang="en-US" sz="2400" b="0" i="0" u="none" strike="noStrike" baseline="0" dirty="0" err="1"/>
              <a:t>programas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pós-graduação</a:t>
            </a:r>
            <a:r>
              <a:rPr lang="en-US" sz="2400" b="0" i="0" u="none" strike="noStrike" baseline="0" dirty="0"/>
              <a:t>, </a:t>
            </a:r>
            <a:r>
              <a:rPr lang="en-US" sz="2400" b="0" i="0" u="none" strike="noStrike" baseline="0" dirty="0" err="1"/>
              <a:t>na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orientação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acadêmica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sobre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assuntos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relacionados</a:t>
            </a:r>
            <a:r>
              <a:rPr lang="en-US" sz="2400" b="0" i="0" u="none" strike="noStrike" baseline="0" dirty="0"/>
              <a:t> à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.</a:t>
            </a:r>
            <a:endParaRPr lang="en-US" sz="2400" dirty="0"/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55D9CCC2-BAFC-C7B4-3F69-4AF3317B13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662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11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A939D55-4A7D-715E-5A4E-FEA6AFF8D844}"/>
              </a:ext>
            </a:extLst>
          </p:cNvPr>
          <p:cNvSpPr txBox="1"/>
          <p:nvPr/>
        </p:nvSpPr>
        <p:spPr>
          <a:xfrm>
            <a:off x="1389278" y="1233241"/>
            <a:ext cx="3240506" cy="406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i="0" u="none" strike="noStrike" kern="1200" baseline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Programa de Extensão e Cultura (PROEXC)</a:t>
            </a:r>
            <a:endParaRPr lang="en-US" sz="4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2FF4CDA-DD8C-D5CD-F958-1144938D237B}"/>
              </a:ext>
            </a:extLst>
          </p:cNvPr>
          <p:cNvSpPr txBox="1"/>
          <p:nvPr/>
        </p:nvSpPr>
        <p:spPr>
          <a:xfrm>
            <a:off x="5473011" y="771404"/>
            <a:ext cx="6231309" cy="57055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 - </a:t>
            </a:r>
            <a:r>
              <a:rPr lang="en-US" sz="2400" b="0" i="0" u="none" strike="noStrike" baseline="0" dirty="0" err="1"/>
              <a:t>apoiar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projetos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extensão</a:t>
            </a:r>
            <a:r>
              <a:rPr lang="en-US" sz="2400" b="0" i="0" u="none" strike="noStrike" baseline="0" dirty="0"/>
              <a:t> e </a:t>
            </a:r>
            <a:r>
              <a:rPr lang="en-US" sz="2400" b="0" i="0" u="none" strike="noStrike" baseline="0" dirty="0" err="1"/>
              <a:t>cultura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voltados</a:t>
            </a:r>
            <a:r>
              <a:rPr lang="en-US" sz="2400" b="0" i="0" u="none" strike="noStrike" baseline="0" dirty="0"/>
              <a:t> à </a:t>
            </a:r>
            <a:r>
              <a:rPr lang="en-US" sz="2400" b="0" i="0" u="none" strike="noStrike" baseline="0" dirty="0" err="1"/>
              <a:t>temática</a:t>
            </a:r>
            <a:r>
              <a:rPr lang="en-US" sz="2400" b="0" i="0" u="none" strike="noStrike" baseline="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II - </a:t>
            </a:r>
            <a:r>
              <a:rPr lang="en-US" sz="2400" b="0" i="0" u="none" strike="noStrike" baseline="0" dirty="0" err="1"/>
              <a:t>estimular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realização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eventos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relacionados</a:t>
            </a:r>
            <a:r>
              <a:rPr lang="en-US" sz="2400" b="0" i="0" u="none" strike="noStrike" baseline="0" dirty="0"/>
              <a:t> à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de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;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III - </a:t>
            </a:r>
            <a:r>
              <a:rPr lang="en-US" sz="2400" b="0" i="0" u="none" strike="noStrike" baseline="0" dirty="0" err="1"/>
              <a:t>induzir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publicação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projetos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extensão</a:t>
            </a:r>
            <a:r>
              <a:rPr lang="en-US" sz="2400" b="0" i="0" u="none" strike="noStrike" baseline="0" dirty="0"/>
              <a:t> e </a:t>
            </a:r>
            <a:r>
              <a:rPr lang="en-US" sz="2400" b="0" i="0" u="none" strike="noStrike" baseline="0" dirty="0" err="1"/>
              <a:t>cultura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ligados</a:t>
            </a:r>
            <a:r>
              <a:rPr lang="en-US" sz="2400" b="0" i="0" u="none" strike="noStrike" baseline="0" dirty="0"/>
              <a:t> à </a:t>
            </a:r>
            <a:r>
              <a:rPr lang="en-US" sz="2400" b="0" i="0" u="none" strike="noStrike" baseline="0" dirty="0" err="1"/>
              <a:t>comunidade</a:t>
            </a:r>
            <a:r>
              <a:rPr lang="en-US" sz="2400" b="0" i="0" u="none" strike="noStrike" baseline="0" dirty="0"/>
              <a:t> LGBT; e</a:t>
            </a:r>
          </a:p>
          <a:p>
            <a:pPr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/>
              <a:t>IV - </a:t>
            </a:r>
            <a:r>
              <a:rPr lang="en-US" sz="2400" b="0" i="0" u="none" strike="noStrike" baseline="0" dirty="0" err="1"/>
              <a:t>desenvolver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parcerias</a:t>
            </a:r>
            <a:r>
              <a:rPr lang="en-US" sz="2400" b="0" i="0" u="none" strike="noStrike" baseline="0" dirty="0"/>
              <a:t> com </a:t>
            </a:r>
            <a:r>
              <a:rPr lang="en-US" sz="2400" b="0" i="0" u="none" strike="noStrike" baseline="0" dirty="0" err="1"/>
              <a:t>entidades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sociais</a:t>
            </a:r>
            <a:r>
              <a:rPr lang="en-US" sz="2400" b="0" i="0" u="none" strike="noStrike" baseline="0" dirty="0"/>
              <a:t> que </a:t>
            </a:r>
            <a:r>
              <a:rPr lang="en-US" sz="2400" b="0" i="0" u="none" strike="noStrike" baseline="0" dirty="0" err="1"/>
              <a:t>discutem</a:t>
            </a:r>
            <a:r>
              <a:rPr lang="en-US" sz="2400" b="0" i="0" u="none" strike="noStrike" baseline="0" dirty="0"/>
              <a:t> a </a:t>
            </a:r>
            <a:r>
              <a:rPr lang="en-US" sz="2400" b="0" i="0" u="none" strike="noStrike" baseline="0" dirty="0" err="1"/>
              <a:t>temática</a:t>
            </a:r>
            <a:r>
              <a:rPr lang="en-US" sz="2400" b="0" i="0" u="none" strike="noStrike" baseline="0" dirty="0"/>
              <a:t> de </a:t>
            </a:r>
            <a:r>
              <a:rPr lang="en-US" sz="2400" b="0" i="0" u="none" strike="noStrike" baseline="0" dirty="0" err="1"/>
              <a:t>Diversidade</a:t>
            </a:r>
            <a:r>
              <a:rPr lang="en-US" sz="2400" b="0" i="0" u="none" strike="noStrike" baseline="0" dirty="0"/>
              <a:t> Sexual e </a:t>
            </a:r>
            <a:r>
              <a:rPr lang="en-US" sz="2400" b="0" i="0" u="none" strike="noStrike" baseline="0" dirty="0" err="1"/>
              <a:t>Gênero</a:t>
            </a:r>
            <a:r>
              <a:rPr lang="en-US" sz="2400" b="0" i="0" u="none" strike="noStrike" baseline="0" dirty="0"/>
              <a:t>, a </a:t>
            </a:r>
            <a:r>
              <a:rPr lang="en-US" sz="2400" b="0" i="0" u="none" strike="noStrike" baseline="0" dirty="0" err="1"/>
              <a:t>fim</a:t>
            </a:r>
            <a:r>
              <a:rPr lang="en-US" sz="2400" b="0" i="0" u="none" strike="noStrike" baseline="0" dirty="0"/>
              <a:t> de a </a:t>
            </a:r>
            <a:r>
              <a:rPr lang="en-US" sz="2400" b="0" i="0" u="none" strike="noStrike" baseline="0" dirty="0" err="1"/>
              <a:t>comunidade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acadêmica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traçar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ações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voltadas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às</a:t>
            </a:r>
            <a:r>
              <a:rPr lang="en-US" sz="2400" b="0" i="0" u="none" strike="noStrike" baseline="0" dirty="0"/>
              <a:t> </a:t>
            </a:r>
            <a:r>
              <a:rPr lang="en-US" sz="2400" b="0" i="0" u="none" strike="noStrike" baseline="0" dirty="0" err="1"/>
              <a:t>questões</a:t>
            </a:r>
            <a:r>
              <a:rPr lang="en-US" sz="2400" b="0" i="0" u="none" strike="noStrike" baseline="0" dirty="0"/>
              <a:t> LGBT.</a:t>
            </a:r>
            <a:endParaRPr lang="en-US" sz="24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3B293D01-F21D-6DFA-83DF-5B5FF616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911" y="5691908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4450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4F706-160D-BAB7-C1DD-1BC16C8B9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imagem mostra três braços erguidos com pulseiras nas cores do arco-íris, representando o orgulho LGBTQIA+. Um braço faz o sinal de paz, outro está com o punho fechado e o terceiro com o punho levemente curvado. Ao fundo, há uma faixa com as cores da bandeira do arco-íris em estilo aquarela.">
            <a:extLst>
              <a:ext uri="{FF2B5EF4-FFF2-40B4-BE49-F238E27FC236}">
                <a16:creationId xmlns:a16="http://schemas.microsoft.com/office/drawing/2014/main" id="{BB8E4A76-3B26-FCE4-889F-2DA8EFCE6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971799"/>
            <a:ext cx="5424665" cy="3053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7D43CC4-F9DF-0682-9958-096F379C8084}"/>
              </a:ext>
            </a:extLst>
          </p:cNvPr>
          <p:cNvSpPr txBox="1"/>
          <p:nvPr/>
        </p:nvSpPr>
        <p:spPr>
          <a:xfrm>
            <a:off x="247649" y="6120267"/>
            <a:ext cx="5205396" cy="12182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pt-BR" sz="1400" b="0" i="1" dirty="0">
                <a:solidFill>
                  <a:srgbClr val="212529"/>
                </a:solidFill>
                <a:effectLst/>
                <a:latin typeface="Rawline"/>
              </a:rPr>
              <a:t>17 de maio é celebrado o Dia Internacional do combate à Homofobia. (Arte: Thamires Nascimento Dantas)</a:t>
            </a:r>
          </a:p>
          <a:p>
            <a:pPr>
              <a:buNone/>
            </a:pPr>
            <a:br>
              <a:rPr lang="pt-BR" b="0" i="0" dirty="0">
                <a:solidFill>
                  <a:srgbClr val="212529"/>
                </a:solidFill>
                <a:effectLst/>
                <a:latin typeface="Rawline"/>
              </a:rPr>
            </a:b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6CB72B5-62E8-4B88-19D4-B84D71E2B675}"/>
              </a:ext>
            </a:extLst>
          </p:cNvPr>
          <p:cNvSpPr txBox="1"/>
          <p:nvPr/>
        </p:nvSpPr>
        <p:spPr>
          <a:xfrm>
            <a:off x="5824521" y="1266825"/>
            <a:ext cx="5937551" cy="29054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400" dirty="0"/>
              <a:t>Art. 16. Os diferentes setores da Universidade poderão fazer sugestões de ações voltadas ao melhoramento desta política à Comissão Permanente de Acompanhamento.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endParaRPr lang="pt-BR" sz="2400" dirty="0"/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pt-BR" sz="2400" dirty="0"/>
              <a:t>Art. 17. A execução dos Programas está vinculada à disponibilidade orçamentária da Universidade, por meio de suas </a:t>
            </a:r>
            <a:r>
              <a:rPr lang="pt-BR" sz="2400" dirty="0" err="1"/>
              <a:t>Pró-Reitorias</a:t>
            </a:r>
            <a:r>
              <a:rPr lang="pt-BR" sz="2400" dirty="0"/>
              <a:t>.</a:t>
            </a:r>
            <a:endParaRPr lang="en-US" sz="2400" dirty="0"/>
          </a:p>
        </p:txBody>
      </p:sp>
      <p:pic>
        <p:nvPicPr>
          <p:cNvPr id="6" name="Imagem 5" descr="Texto, Logotipo&#10;&#10;Descrição gerada automaticamente">
            <a:extLst>
              <a:ext uri="{FF2B5EF4-FFF2-40B4-BE49-F238E27FC236}">
                <a16:creationId xmlns:a16="http://schemas.microsoft.com/office/drawing/2014/main" id="{15A419EB-D2C0-C60C-F31B-9A1E8FA38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10" y="293752"/>
            <a:ext cx="5339835" cy="194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68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envelopes">
            <a:extLst>
              <a:ext uri="{FF2B5EF4-FFF2-40B4-BE49-F238E27FC236}">
                <a16:creationId xmlns:a16="http://schemas.microsoft.com/office/drawing/2014/main" id="{11BCD0D4-F01C-C4D3-F32A-8971EA179B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6" r="2107" b="-1"/>
          <a:stretch/>
        </p:blipFill>
        <p:spPr>
          <a:xfrm>
            <a:off x="0" y="0"/>
            <a:ext cx="12192000" cy="685799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D2535E-10B6-ABEB-95F6-EF6DDFC7E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-1676400"/>
            <a:ext cx="8115299" cy="3911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5400" dirty="0"/>
              <a:t>                                           				                                 </a:t>
            </a:r>
            <a:r>
              <a:rPr lang="pt-BR" sz="4800" dirty="0"/>
              <a:t>			cpdiversa@reito.ufu.br</a:t>
            </a:r>
          </a:p>
          <a:p>
            <a:pPr marL="0" indent="0" algn="ctr">
              <a:buNone/>
            </a:pPr>
            <a:r>
              <a:rPr lang="pt-BR" sz="4800" dirty="0"/>
              <a:t>							ufu.br/</a:t>
            </a:r>
            <a:r>
              <a:rPr lang="pt-BR" sz="4800" dirty="0" err="1"/>
              <a:t>cpdiversa</a:t>
            </a:r>
            <a:endParaRPr lang="pt-BR" sz="4800" dirty="0"/>
          </a:p>
        </p:txBody>
      </p:sp>
      <p:pic>
        <p:nvPicPr>
          <p:cNvPr id="2" name="Imagem 1" descr="Texto, Logotipo&#10;&#10;Descrição gerada automaticamente">
            <a:extLst>
              <a:ext uri="{FF2B5EF4-FFF2-40B4-BE49-F238E27FC236}">
                <a16:creationId xmlns:a16="http://schemas.microsoft.com/office/drawing/2014/main" id="{F8D38969-5D8C-A1F0-152F-32A712BA5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13300"/>
            <a:ext cx="5610224" cy="204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5CEBA-2D2E-457E-EAEC-F6F1314C7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D38B76-A52E-358A-FFE1-0B505F948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1450" y="538019"/>
            <a:ext cx="6688859" cy="2367106"/>
          </a:xfrm>
        </p:spPr>
        <p:txBody>
          <a:bodyPr anchor="t">
            <a:noAutofit/>
          </a:bodyPr>
          <a:lstStyle/>
          <a:p>
            <a:pPr marL="0" indent="0" algn="just">
              <a:buNone/>
            </a:pPr>
            <a:r>
              <a:rPr lang="pt-BR" sz="2400" dirty="0"/>
              <a:t>Art. 1º Estabelecer a Política de Diversidade Sexual e de Gênero que possa orientar a implementação de programas com suas atividades na Universidade e garantir o exercício pleno da cidadania e da dignidade das pessoas Lésbicas, Gays, Bissexuais, Travestis, Transexuais ou Transgêneros (LGBT). </a:t>
            </a:r>
          </a:p>
          <a:p>
            <a:pPr marL="0" indent="0" algn="just">
              <a:buNone/>
            </a:pPr>
            <a:endParaRPr lang="pt-BR" sz="1400" dirty="0"/>
          </a:p>
          <a:p>
            <a:pPr marL="457200" lvl="1" indent="0" algn="just">
              <a:buNone/>
            </a:pPr>
            <a:r>
              <a:rPr lang="pt-BR" dirty="0"/>
              <a:t>Parágrafo único. A Política tem como foco o fim da discriminação, da intolerância e da supressão de direitos que impeçam a população LGBT de participar da vida ativa na Instituição e usufruir de todos os seus recursos. </a:t>
            </a:r>
          </a:p>
          <a:p>
            <a:pPr marL="0" indent="0" algn="just">
              <a:buNone/>
            </a:pPr>
            <a:endParaRPr lang="pt-BR" sz="1400" dirty="0"/>
          </a:p>
          <a:p>
            <a:pPr marL="0" indent="0" algn="just">
              <a:buNone/>
            </a:pPr>
            <a:r>
              <a:rPr lang="pt-BR" sz="2400" dirty="0"/>
              <a:t>Art. 2º Por pessoas LGBT entende-se toda e qualquer expressão de orientação sexual, identidade de gênero e de sexualidade humana que esteja à margem do padrão heteronormativo e do binarismo de gênero.</a:t>
            </a:r>
            <a:endParaRPr lang="pt-BR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2FFBF5AE-8496-8DB1-F492-07A38153F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31683"/>
            <a:ext cx="5059512" cy="379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9DBC5FA8-C123-9B14-1BBB-7EA03FB55903}"/>
              </a:ext>
            </a:extLst>
          </p:cNvPr>
          <p:cNvSpPr txBox="1"/>
          <p:nvPr/>
        </p:nvSpPr>
        <p:spPr>
          <a:xfrm>
            <a:off x="-518244" y="5397348"/>
            <a:ext cx="6096000" cy="97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125"/>
              </a:spcAft>
              <a:buNone/>
            </a:pPr>
            <a:r>
              <a:rPr lang="pt-BR" sz="1200" b="0" i="1" dirty="0">
                <a:effectLst/>
              </a:rPr>
              <a:t>Prédio da Reitoria da UFU (Foto: Arquivo da </a:t>
            </a:r>
            <a:r>
              <a:rPr lang="pt-BR" sz="1200" b="0" i="1" dirty="0" err="1">
                <a:effectLst/>
              </a:rPr>
              <a:t>Proae</a:t>
            </a:r>
            <a:r>
              <a:rPr lang="pt-BR" sz="1200" b="0" i="1" dirty="0">
                <a:effectLst/>
              </a:rPr>
              <a:t>/UFU)</a:t>
            </a:r>
          </a:p>
          <a:p>
            <a:pPr>
              <a:buNone/>
            </a:pPr>
            <a:br>
              <a:rPr lang="pt-BR" dirty="0"/>
            </a:br>
            <a:endParaRPr lang="pt-BR" dirty="0"/>
          </a:p>
        </p:txBody>
      </p:sp>
      <p:pic>
        <p:nvPicPr>
          <p:cNvPr id="11" name="Imagem 10" descr="Texto, Logotipo&#10;&#10;Descrição gerada automaticamente">
            <a:extLst>
              <a:ext uri="{FF2B5EF4-FFF2-40B4-BE49-F238E27FC236}">
                <a16:creationId xmlns:a16="http://schemas.microsoft.com/office/drawing/2014/main" id="{E5FBC0D5-7218-D76E-CE64-41F0A387D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15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2D0D1F-E04C-D68A-02D4-0D41524DD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BDA80003-0638-E439-C7CD-2AC3DB03CF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699" cy="9686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0CDA4E9-A2F3-96DA-B617-3691DB384F56}"/>
              </a:ext>
            </a:extLst>
          </p:cNvPr>
          <p:cNvSpPr txBox="1"/>
          <p:nvPr/>
        </p:nvSpPr>
        <p:spPr>
          <a:xfrm>
            <a:off x="332509" y="948690"/>
            <a:ext cx="112683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Art. 4º As atividades desenvolvidas no âmbito de programas institucionais, de que trata esta Política tem por objetivos:</a:t>
            </a:r>
          </a:p>
          <a:p>
            <a:pPr lvl="1" algn="just"/>
            <a:r>
              <a:rPr lang="pt-BR" sz="2400" dirty="0"/>
              <a:t>I - propor, implementar, consolidar e monitorar ações afirmativas para a diversidade sexual no âmbito da UFU;</a:t>
            </a:r>
          </a:p>
          <a:p>
            <a:pPr lvl="1" algn="just"/>
            <a:r>
              <a:rPr lang="pt-BR" sz="2400" dirty="0"/>
              <a:t>II - enfrentar a LGBTfobia e outras formas de discriminação contra a população LGBT; </a:t>
            </a:r>
          </a:p>
          <a:p>
            <a:pPr lvl="1" algn="just"/>
            <a:r>
              <a:rPr lang="pt-BR" sz="2400" dirty="0"/>
              <a:t>III - dar visibilidade à diversidade de orientação sexual e identidade de gênero, com vistas à superação do sexismo; </a:t>
            </a:r>
          </a:p>
          <a:p>
            <a:pPr lvl="1" algn="just"/>
            <a:r>
              <a:rPr lang="pt-BR" sz="2400" dirty="0"/>
              <a:t>IV - promover discussão sobre a população LGBT nas diversas instâncias acadêmico-administrativas da UFU; </a:t>
            </a:r>
          </a:p>
          <a:p>
            <a:pPr lvl="1" algn="just"/>
            <a:r>
              <a:rPr lang="pt-BR" sz="2400" dirty="0"/>
              <a:t>V - construir campanhas e publicações institucionais sobre a diversidade sexual e identidade de gênero para conscientização da comunidade interna e externa; </a:t>
            </a:r>
          </a:p>
          <a:p>
            <a:pPr lvl="1" algn="just"/>
            <a:r>
              <a:rPr lang="pt-BR" sz="2400" dirty="0"/>
              <a:t>VI - promover articulação, junto aos diversos órgãos e instâncias da Universidade, a inclusão, a implementação e o monitoramento de ações para o reconhecimento da diversidade de orientação sexual e identidade de gênero no combate às diversas formas de discriminação contra a população LGBT; </a:t>
            </a:r>
          </a:p>
        </p:txBody>
      </p:sp>
    </p:spTree>
    <p:extLst>
      <p:ext uri="{BB962C8B-B14F-4D97-AF65-F5344CB8AC3E}">
        <p14:creationId xmlns:p14="http://schemas.microsoft.com/office/powerpoint/2010/main" val="2086254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9AFD84-1046-6873-1601-81EAA5BAF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, Logotipo&#10;&#10;Descrição gerada automaticamente">
            <a:extLst>
              <a:ext uri="{FF2B5EF4-FFF2-40B4-BE49-F238E27FC236}">
                <a16:creationId xmlns:a16="http://schemas.microsoft.com/office/drawing/2014/main" id="{DBB7E49A-77F6-B744-5363-E6556628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57699" cy="96861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175A12D-CCD9-42F3-AFB6-4B15AB1798AA}"/>
              </a:ext>
            </a:extLst>
          </p:cNvPr>
          <p:cNvSpPr txBox="1"/>
          <p:nvPr/>
        </p:nvSpPr>
        <p:spPr>
          <a:xfrm>
            <a:off x="332509" y="948690"/>
            <a:ext cx="112683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pt-BR" sz="2400" dirty="0"/>
              <a:t>VII - construir ações que possam gerar apoio à população LGBT, por meio da constituição de espaços de referência no interior da Universidade; </a:t>
            </a:r>
          </a:p>
          <a:p>
            <a:pPr lvl="1" algn="just"/>
            <a:r>
              <a:rPr lang="pt-BR" sz="2400" dirty="0"/>
              <a:t>VIII - induzir a introdução de conteúdos, nos componentes curriculares da graduação, que debatam a diversidade sexual e de gênero; </a:t>
            </a:r>
          </a:p>
          <a:p>
            <a:pPr lvl="1" algn="just"/>
            <a:r>
              <a:rPr lang="pt-BR" sz="2400" dirty="0"/>
              <a:t>IX - possibilitar a criação de cursos de pós-graduação com foco em diversidade sexual; </a:t>
            </a:r>
          </a:p>
          <a:p>
            <a:pPr lvl="1" algn="just"/>
            <a:r>
              <a:rPr lang="pt-BR" sz="2400" dirty="0"/>
              <a:t>X - estimular a constituição de núcleos, </a:t>
            </a:r>
            <a:r>
              <a:rPr lang="pt-BR" sz="2400" dirty="0" err="1"/>
              <a:t>inter</a:t>
            </a:r>
            <a:r>
              <a:rPr lang="pt-BR" sz="2400" dirty="0"/>
              <a:t> e multidisciplinares, com foco em pesquisas voltadas à diversidade sexual e de gênero como instância transdisciplinar; </a:t>
            </a:r>
          </a:p>
          <a:p>
            <a:pPr lvl="1" algn="just"/>
            <a:r>
              <a:rPr lang="pt-BR" sz="2400" dirty="0"/>
              <a:t>XI - incentivar a construção de projetos de extensão e de ensino que possam tratar da questão da diversidade sexual; </a:t>
            </a:r>
          </a:p>
          <a:p>
            <a:pPr lvl="1" algn="just"/>
            <a:r>
              <a:rPr lang="pt-BR" sz="2400" dirty="0"/>
              <a:t>XII - levantar, produzir e difundir dados sobre violações de Direitos aos LGBT na Universidade e sua região de alcance; </a:t>
            </a:r>
          </a:p>
          <a:p>
            <a:pPr lvl="1" algn="just"/>
            <a:r>
              <a:rPr lang="pt-BR" sz="2400" dirty="0"/>
              <a:t>XIII - instituir serviços contra toda forma de violência, assédio moral, sexual e outras formas de discriminação que afetam a população LGBT; e </a:t>
            </a:r>
          </a:p>
          <a:p>
            <a:pPr lvl="1" algn="just"/>
            <a:r>
              <a:rPr lang="pt-BR" sz="2400" dirty="0"/>
              <a:t>XIV - articular com instâncias externas ações que promovam o respeito à diversidade sexual e de gênero na população em geral. </a:t>
            </a:r>
          </a:p>
        </p:txBody>
      </p:sp>
    </p:spTree>
    <p:extLst>
      <p:ext uri="{BB962C8B-B14F-4D97-AF65-F5344CB8AC3E}">
        <p14:creationId xmlns:p14="http://schemas.microsoft.com/office/powerpoint/2010/main" val="2629792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437A0-59CE-2486-A858-55F2E8F65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44" y="130535"/>
            <a:ext cx="6710806" cy="889361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Composição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A3FFF8-7B56-214D-8C80-EA00DA303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19896"/>
            <a:ext cx="7067550" cy="549224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/>
              <a:t>Art. 13. A Comissão Permanente de Acompanhamento da Política de  Diversidade Sexual e de Gênero será composta por representantes dos diferentes segmentos da Universidade:</a:t>
            </a:r>
          </a:p>
          <a:p>
            <a:pPr marL="457200" lvl="1" indent="0" algn="just">
              <a:buNone/>
            </a:pPr>
            <a:r>
              <a:rPr lang="pt-BR" sz="2100" dirty="0"/>
              <a:t>I - três representantes de </a:t>
            </a:r>
            <a:r>
              <a:rPr lang="pt-BR" sz="2100" dirty="0" err="1"/>
              <a:t>Pró-Reitorias</a:t>
            </a:r>
            <a:r>
              <a:rPr lang="pt-BR" sz="2100" dirty="0"/>
              <a:t> da Universidade, sendo um(a) representante da </a:t>
            </a:r>
            <a:r>
              <a:rPr lang="pt-BR" sz="2100" dirty="0" err="1"/>
              <a:t>Pró-Reitoria</a:t>
            </a:r>
            <a:r>
              <a:rPr lang="pt-BR" sz="2100" dirty="0"/>
              <a:t> de Assistência Estudantil - PROAE, um(a) representante da </a:t>
            </a:r>
            <a:r>
              <a:rPr lang="pt-BR" sz="2100" dirty="0" err="1"/>
              <a:t>Pró-Reitoria</a:t>
            </a:r>
            <a:r>
              <a:rPr lang="pt-BR" sz="2100" dirty="0"/>
              <a:t> de Gestão de Pessoas - PROGEP e um(a) representante da </a:t>
            </a:r>
            <a:r>
              <a:rPr lang="pt-BR" sz="2100" dirty="0" err="1"/>
              <a:t>Pró-Reitoria</a:t>
            </a:r>
            <a:r>
              <a:rPr lang="pt-BR" sz="2100" dirty="0"/>
              <a:t> de Extensão e Cultura - PROEXC, indicados(as) pelo(a) Reitor(a);</a:t>
            </a:r>
          </a:p>
          <a:p>
            <a:pPr marL="457200" lvl="1" indent="0" algn="just">
              <a:buNone/>
            </a:pPr>
            <a:r>
              <a:rPr lang="pt-BR" sz="2100" dirty="0"/>
              <a:t>II - um(a) representante dos(as) estudantes, indicado(a) pelo Diretório Central dos Estudantes da UFU - DCE-UFU e referendado(a) pelo(a) Reitor(a); </a:t>
            </a:r>
          </a:p>
          <a:p>
            <a:pPr marL="457200" lvl="1" indent="0" algn="just">
              <a:buNone/>
            </a:pPr>
            <a:r>
              <a:rPr lang="pt-BR" sz="2100" dirty="0"/>
              <a:t>III - um(a) representante dos(as) estudantes da pós-graduação da UFU, indicado(a) pela Associação de Pós-Graduandos da UFU - APG-UFU e referendado(a) pelo(a) Reitor(a); referendados pelo Conselho Universitário; e</a:t>
            </a:r>
          </a:p>
        </p:txBody>
      </p:sp>
      <p:pic>
        <p:nvPicPr>
          <p:cNvPr id="5" name="Picture 4" descr="Grupo grande de paraquedismo no ar">
            <a:extLst>
              <a:ext uri="{FF2B5EF4-FFF2-40B4-BE49-F238E27FC236}">
                <a16:creationId xmlns:a16="http://schemas.microsoft.com/office/drawing/2014/main" id="{843774D5-53D0-A541-CF31-D9AFB01860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49" r="16252" b="2"/>
          <a:stretch/>
        </p:blipFill>
        <p:spPr>
          <a:xfrm>
            <a:off x="7372350" y="1085272"/>
            <a:ext cx="4752832" cy="4752832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pic>
        <p:nvPicPr>
          <p:cNvPr id="6" name="Imagem 5" descr="Texto, Logotipo&#10;&#10;Descrição gerada automaticamente">
            <a:extLst>
              <a:ext uri="{FF2B5EF4-FFF2-40B4-BE49-F238E27FC236}">
                <a16:creationId xmlns:a16="http://schemas.microsoft.com/office/drawing/2014/main" id="{A0016D09-F790-FCA2-DBE4-7A700DF8BF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1" y="-113797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2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F74AB3-A77C-E7A6-C9EC-B621C2BEC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B0B020-6501-7CAB-13DD-7AA8C5D26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675460"/>
            <a:ext cx="11582400" cy="54952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200" dirty="0"/>
              <a:t>IV - dois representantes dos(as) técnico-administrativos(as), sendo um(a) representante do Hospital de Clínicas de Uberlândia - HCU, ambos(as) indicados(as) pelo Sindicato dos Trabalhadores Técnico-Administrativos em Instituições Federais de Ensino Superior de Uberlândia - SINTET-UFU e referendados(as) pelo Reitor(a); </a:t>
            </a:r>
          </a:p>
          <a:p>
            <a:pPr marL="0" indent="0" algn="just">
              <a:buNone/>
            </a:pPr>
            <a:r>
              <a:rPr lang="pt-BR" sz="2200" dirty="0"/>
              <a:t>V - um(a) representante dos(as) docentes, indicado(a) pela Seção Sindical dos Docentes da Universidade Federal de Uberlândia - ADUFU-Seção Sindical e referendado(a) pelo Reitor(a).</a:t>
            </a:r>
          </a:p>
          <a:p>
            <a:pPr marL="457200" lvl="1" indent="0" algn="just">
              <a:buNone/>
            </a:pPr>
            <a:r>
              <a:rPr lang="pt-BR" sz="2200" dirty="0"/>
              <a:t>§ 1º A Comissão Permanente de Acompanhamento deverá indicar um(a) coordenador(a) entre seus(suas) integrantes.</a:t>
            </a:r>
          </a:p>
          <a:p>
            <a:pPr marL="457200" lvl="1" indent="0" algn="just">
              <a:buNone/>
            </a:pPr>
            <a:r>
              <a:rPr lang="pt-BR" sz="2200" dirty="0"/>
              <a:t>§ 2º A participação de cada integrante na Comissão Permanente de Acompanhamento terá duração de 2 (dois) anos, sendo permitida sua recondução por igual período.</a:t>
            </a:r>
          </a:p>
          <a:p>
            <a:pPr marL="457200" lvl="1" indent="0" algn="just">
              <a:buNone/>
            </a:pPr>
            <a:r>
              <a:rPr lang="pt-BR" sz="2200" dirty="0"/>
              <a:t>§ 3º Para todas as representações, também deverão ser indicados(as) seus(suas) respectivos(as) suplentes.</a:t>
            </a:r>
          </a:p>
          <a:p>
            <a:pPr marL="457200" lvl="1" indent="0" algn="just">
              <a:buNone/>
            </a:pPr>
            <a:r>
              <a:rPr lang="pt-BR" sz="2200" dirty="0"/>
              <a:t>§ 4º A Comissão Permanente de Acompanhamento será a responsável pela consulta aos órgãos de representação (DCE-UFU, APG-UFU, SINTET e ADUFU) e encaminhamento dos(as) indicados(as) para o referendo do Reitor(a), sempre que necessária a recomposição da Comissão. </a:t>
            </a:r>
          </a:p>
          <a:p>
            <a:pPr marL="457200" lvl="1" indent="0" algn="just">
              <a:buNone/>
            </a:pPr>
            <a:r>
              <a:rPr lang="pt-BR" sz="2200" dirty="0"/>
              <a:t>§ 5º A Comissão Permanente de Acompanhamento poderá desempenhar suas atividades regularmente, mesmo na ausência da indicação e/ou participação de todos os seus membros.</a:t>
            </a:r>
          </a:p>
        </p:txBody>
      </p:sp>
      <p:pic>
        <p:nvPicPr>
          <p:cNvPr id="7" name="Imagem 6" descr="Texto, Logotipo&#10;&#10;Descrição gerada automaticamente">
            <a:extLst>
              <a:ext uri="{FF2B5EF4-FFF2-40B4-BE49-F238E27FC236}">
                <a16:creationId xmlns:a16="http://schemas.microsoft.com/office/drawing/2014/main" id="{E5BEEDF6-B2D3-67D8-A2F8-1F7271ACB4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671" y="0"/>
            <a:ext cx="1853329" cy="6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28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23F9D-5DA6-EB12-25CE-F82A67EFE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pPr algn="ctr"/>
            <a:r>
              <a:rPr lang="pt-BR" sz="5200" b="1" dirty="0"/>
              <a:t> Composição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53EBBA9-38E0-CACE-9A43-A665D0C040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207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agem 2" descr="Texto, Logotipo&#10;&#10;Descrição gerada automaticamente">
            <a:extLst>
              <a:ext uri="{FF2B5EF4-FFF2-40B4-BE49-F238E27FC236}">
                <a16:creationId xmlns:a16="http://schemas.microsoft.com/office/drawing/2014/main" id="{40C2ED23-55E3-62F6-A6F6-5D82B79EBA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90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3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8B1F1-93C5-D324-DB46-8E4A36C7A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 Atribuições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830C617-5105-2FF9-FE4C-C3FADB397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10300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2000" dirty="0"/>
              <a:t>Art. 11. O acompanhamento do cumprimento da Política será de responsabilidade da Comissão Permanente de Acompanhamento, nomeada pelo Reitor, e terá as seguintes atribuições:</a:t>
            </a:r>
          </a:p>
          <a:p>
            <a:pPr marL="457200" lvl="1" indent="0" algn="just">
              <a:buNone/>
            </a:pPr>
            <a:r>
              <a:rPr lang="pt-BR" sz="2200" dirty="0"/>
              <a:t>I - apoiar as </a:t>
            </a:r>
            <a:r>
              <a:rPr lang="pt-BR" sz="2200" dirty="0" err="1"/>
              <a:t>Pró-Reitorias</a:t>
            </a:r>
            <a:r>
              <a:rPr lang="pt-BR" sz="2200" dirty="0"/>
              <a:t> na implementação dos Programas;</a:t>
            </a:r>
          </a:p>
          <a:p>
            <a:pPr marL="457200" lvl="1" indent="0" algn="just">
              <a:buNone/>
            </a:pPr>
            <a:r>
              <a:rPr lang="pt-BR" sz="2200" dirty="0"/>
              <a:t>II - dar suporte ao desenvolvimento das atividades abrigadas pelos Programas;</a:t>
            </a:r>
          </a:p>
          <a:p>
            <a:pPr marL="457200" lvl="1" indent="0" algn="just">
              <a:buNone/>
            </a:pPr>
            <a:r>
              <a:rPr lang="pt-BR" sz="2200" dirty="0"/>
              <a:t>III - criar critérios de qualidade dos Programas e suas atividades, bem como de eficiência das ações desenvolvidas;</a:t>
            </a:r>
          </a:p>
          <a:p>
            <a:pPr marL="457200" lvl="1" indent="0" algn="just">
              <a:buNone/>
            </a:pPr>
            <a:r>
              <a:rPr lang="pt-BR" sz="2200" dirty="0"/>
              <a:t>IV - buscar a integração dos Programas de que trata esta Política; e</a:t>
            </a:r>
          </a:p>
          <a:p>
            <a:pPr marL="457200" lvl="1" indent="0" algn="just">
              <a:buNone/>
            </a:pPr>
            <a:r>
              <a:rPr lang="pt-BR" sz="2200" dirty="0"/>
              <a:t>V - ser referência para as questões LGBT na Universidade.</a:t>
            </a:r>
          </a:p>
        </p:txBody>
      </p:sp>
      <p:pic>
        <p:nvPicPr>
          <p:cNvPr id="5" name="Picture 4" descr="Lâmpada em tela de fundo amarela com cabo e feixes de luz traçados">
            <a:extLst>
              <a:ext uri="{FF2B5EF4-FFF2-40B4-BE49-F238E27FC236}">
                <a16:creationId xmlns:a16="http://schemas.microsoft.com/office/drawing/2014/main" id="{A4B41D40-9978-D412-FDDF-3B0536A2E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00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BA1BA142-78C8-DF38-9CB6-246F9E505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1" y="-48929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5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9C630C-8E48-7F9C-2C14-CADF0670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375" y="1396686"/>
            <a:ext cx="4305300" cy="406462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FFFF"/>
                </a:solidFill>
              </a:rPr>
              <a:t>A CPDIVERSA não é: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86BB22-A851-E411-4063-F44EC72C8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fontScale="70000" lnSpcReduction="20000"/>
          </a:bodyPr>
          <a:lstStyle/>
          <a:p>
            <a:r>
              <a:rPr lang="pt-BR" dirty="0"/>
              <a:t>Ouvidoria</a:t>
            </a:r>
          </a:p>
          <a:p>
            <a:endParaRPr lang="pt-BR" dirty="0"/>
          </a:p>
          <a:p>
            <a:r>
              <a:rPr lang="pt-BR" dirty="0"/>
              <a:t>Fonte de financiamento de ações</a:t>
            </a:r>
          </a:p>
          <a:p>
            <a:endParaRPr lang="pt-BR" dirty="0"/>
          </a:p>
          <a:p>
            <a:r>
              <a:rPr lang="pt-BR" dirty="0"/>
              <a:t>Fonte de treinamento institucional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Setor de Apuração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Art. 10. A Política de Diversidade Sexual e de Gênero tem caráter transversal, sendo responsabilidade de todas as instâncias da UFU zelar pelo seu cumprimento no desenvolvimento de suas ações.</a:t>
            </a:r>
          </a:p>
          <a:p>
            <a:endParaRPr lang="pt-BR" dirty="0"/>
          </a:p>
        </p:txBody>
      </p:sp>
      <p:pic>
        <p:nvPicPr>
          <p:cNvPr id="4" name="Imagem 3" descr="Texto, Logotipo&#10;&#10;Descrição gerada automaticamente">
            <a:extLst>
              <a:ext uri="{FF2B5EF4-FFF2-40B4-BE49-F238E27FC236}">
                <a16:creationId xmlns:a16="http://schemas.microsoft.com/office/drawing/2014/main" id="{127C8EFB-750B-8098-E41D-7D058C65E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669" y="5604668"/>
            <a:ext cx="3110629" cy="11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502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</TotalTime>
  <Words>1898</Words>
  <Application>Microsoft Office PowerPoint</Application>
  <PresentationFormat>Widescreen</PresentationFormat>
  <Paragraphs>110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Rawline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Composição</vt:lpstr>
      <vt:lpstr>Apresentação do PowerPoint</vt:lpstr>
      <vt:lpstr> Composição</vt:lpstr>
      <vt:lpstr> Atribuições</vt:lpstr>
      <vt:lpstr>A CPDIVERSA não é:</vt:lpstr>
      <vt:lpstr>Apresentação do PowerPoint</vt:lpstr>
      <vt:lpstr>A PDSG - Princípios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Figueiredo Camargo</dc:creator>
  <cp:lastModifiedBy>Ezequias Cardozo da Cunha Júnior</cp:lastModifiedBy>
  <cp:revision>16</cp:revision>
  <dcterms:created xsi:type="dcterms:W3CDTF">2023-10-04T12:09:23Z</dcterms:created>
  <dcterms:modified xsi:type="dcterms:W3CDTF">2025-09-18T13:26:15Z</dcterms:modified>
</cp:coreProperties>
</file>